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diagrams/data21.xml" ContentType="application/vnd.openxmlformats-officedocument.drawingml.diagramData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notesSlides/notesSlide4.xml" ContentType="application/vnd.openxmlformats-officedocument.presentationml.notesSlide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11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9"/>
  </p:notesMasterIdLst>
  <p:sldIdLst>
    <p:sldId id="256" r:id="rId3"/>
    <p:sldId id="257" r:id="rId4"/>
    <p:sldId id="258" r:id="rId5"/>
    <p:sldId id="259" r:id="rId6"/>
    <p:sldId id="260" r:id="rId7"/>
    <p:sldId id="326" r:id="rId8"/>
    <p:sldId id="327" r:id="rId9"/>
    <p:sldId id="328" r:id="rId10"/>
    <p:sldId id="329" r:id="rId11"/>
    <p:sldId id="330" r:id="rId12"/>
    <p:sldId id="340" r:id="rId13"/>
    <p:sldId id="262" r:id="rId14"/>
    <p:sldId id="379" r:id="rId15"/>
    <p:sldId id="269" r:id="rId16"/>
    <p:sldId id="270" r:id="rId17"/>
    <p:sldId id="271" r:id="rId18"/>
    <p:sldId id="272" r:id="rId19"/>
    <p:sldId id="273" r:id="rId20"/>
    <p:sldId id="381" r:id="rId21"/>
    <p:sldId id="380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5" r:id="rId31"/>
    <p:sldId id="392" r:id="rId32"/>
    <p:sldId id="391" r:id="rId33"/>
    <p:sldId id="281" r:id="rId34"/>
    <p:sldId id="396" r:id="rId35"/>
    <p:sldId id="393" r:id="rId36"/>
    <p:sldId id="378" r:id="rId37"/>
    <p:sldId id="331" r:id="rId38"/>
    <p:sldId id="332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334" r:id="rId49"/>
    <p:sldId id="335" r:id="rId50"/>
    <p:sldId id="298" r:id="rId51"/>
    <p:sldId id="299" r:id="rId52"/>
    <p:sldId id="300" r:id="rId53"/>
    <p:sldId id="348" r:id="rId54"/>
    <p:sldId id="361" r:id="rId55"/>
    <p:sldId id="349" r:id="rId56"/>
    <p:sldId id="350" r:id="rId57"/>
    <p:sldId id="351" r:id="rId58"/>
    <p:sldId id="369" r:id="rId59"/>
    <p:sldId id="370" r:id="rId60"/>
    <p:sldId id="371" r:id="rId61"/>
    <p:sldId id="372" r:id="rId62"/>
    <p:sldId id="373" r:id="rId63"/>
    <p:sldId id="374" r:id="rId64"/>
    <p:sldId id="303" r:id="rId65"/>
    <p:sldId id="358" r:id="rId66"/>
    <p:sldId id="360" r:id="rId67"/>
    <p:sldId id="304" r:id="rId68"/>
    <p:sldId id="338" r:id="rId69"/>
    <p:sldId id="339" r:id="rId70"/>
    <p:sldId id="412" r:id="rId71"/>
    <p:sldId id="413" r:id="rId72"/>
    <p:sldId id="414" r:id="rId73"/>
    <p:sldId id="415" r:id="rId74"/>
    <p:sldId id="416" r:id="rId75"/>
    <p:sldId id="417" r:id="rId76"/>
    <p:sldId id="418" r:id="rId77"/>
    <p:sldId id="419" r:id="rId78"/>
    <p:sldId id="420" r:id="rId79"/>
    <p:sldId id="421" r:id="rId80"/>
    <p:sldId id="422" r:id="rId81"/>
    <p:sldId id="423" r:id="rId82"/>
    <p:sldId id="424" r:id="rId83"/>
    <p:sldId id="318" r:id="rId84"/>
    <p:sldId id="406" r:id="rId85"/>
    <p:sldId id="320" r:id="rId86"/>
    <p:sldId id="411" r:id="rId87"/>
    <p:sldId id="410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CF0E8"/>
    <a:srgbClr val="C5E0B4"/>
    <a:srgbClr val="FDAD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82729" autoAdjust="0"/>
  </p:normalViewPr>
  <p:slideViewPr>
    <p:cSldViewPr>
      <p:cViewPr varScale="1">
        <p:scale>
          <a:sx n="92" d="100"/>
          <a:sy n="92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BE100B-3235-4B34-A95E-7EE410066BBD}" type="presOf" srcId="{490ACCC6-0D98-4660-A963-97DCE901653A}" destId="{6B20A65A-F95A-4BA2-901C-550B943D1D77}" srcOrd="1" destOrd="0" presId="urn:microsoft.com/office/officeart/2005/8/layout/process5"/>
    <dgm:cxn modelId="{BD1B47D5-1DBF-46DB-85E7-3F290714A9F0}" type="presOf" srcId="{68DE896D-0090-497C-934F-A96FBAF65BA7}" destId="{9E7E17DD-CDFC-47AF-813D-F70F83F371A9}" srcOrd="0" destOrd="0" presId="urn:microsoft.com/office/officeart/2005/8/layout/process5"/>
    <dgm:cxn modelId="{E400A4DD-44FF-4973-AF42-C5D2C9780BE3}" type="presOf" srcId="{D4F1431D-0AA5-4170-B3F5-88AEB0A63709}" destId="{C66C528B-55C2-4950-8CD5-C212992D2F9B}" srcOrd="1" destOrd="0" presId="urn:microsoft.com/office/officeart/2005/8/layout/process5"/>
    <dgm:cxn modelId="{6BFB72E8-BF91-42ED-A9BA-E2DE956A76CB}" type="presOf" srcId="{9F89477B-4F20-4697-8571-C4B0334889E5}" destId="{E6C8B5B2-108F-4A33-AFBA-BDF6FEC34E14}" srcOrd="0" destOrd="0" presId="urn:microsoft.com/office/officeart/2005/8/layout/process5"/>
    <dgm:cxn modelId="{0F6C03DE-E65A-444B-8E23-8D1CC11603FF}" type="presOf" srcId="{63FA13A2-04A9-4D62-80EC-19321C9BFC8B}" destId="{E6C8B5B2-108F-4A33-AFBA-BDF6FEC34E14}" srcOrd="0" destOrd="1" presId="urn:microsoft.com/office/officeart/2005/8/layout/process5"/>
    <dgm:cxn modelId="{3954A5A7-2B88-4C3F-AE1E-E14D0A546D6D}" type="presOf" srcId="{3B310805-0075-44DA-A2AA-E5267B7AE920}" destId="{FBD01961-9D2D-448C-A9E6-F62C6BEFAC6F}" srcOrd="0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E58C88B9-5AF1-476D-9D20-628F1FCE3DEF}" type="presOf" srcId="{D3653EF8-3F1C-4E37-8128-19382A14853F}" destId="{4F02008F-0E8E-4AAD-80EB-527C72486A99}" srcOrd="0" destOrd="0" presId="urn:microsoft.com/office/officeart/2005/8/layout/process5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55AE5EFD-D13C-42D1-8153-D5192D21FA88}" type="presOf" srcId="{765685BD-41EB-4F25-9D42-DB3E0B04820D}" destId="{3E539FA4-E974-4D60-A7BE-B2754807A911}" srcOrd="0" destOrd="0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E9A2CE8F-BC54-4D83-9C34-E0D4ABB80A97}" type="presOf" srcId="{490ACCC6-0D98-4660-A963-97DCE901653A}" destId="{59983F29-7FD1-40A3-88C4-C5D1F366D242}" srcOrd="0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A3E99C79-BF5C-4FA4-9DD8-98A5434C7EA0}" type="presOf" srcId="{527F9EC4-1E3C-4DB9-B008-2570A7D728C7}" destId="{EABD706E-9DC1-4D8C-8FC1-D223977A9E39}" srcOrd="1" destOrd="0" presId="urn:microsoft.com/office/officeart/2005/8/layout/process5"/>
    <dgm:cxn modelId="{2B6EFCB5-809A-419F-AF80-750ADA5AAD1F}" type="presOf" srcId="{527F9EC4-1E3C-4DB9-B008-2570A7D728C7}" destId="{7D42D491-A513-436B-8A65-12B15E0CD608}" srcOrd="0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37E4BCBB-7502-41D4-9349-A634E0C87630}" type="presOf" srcId="{A49A4ED2-5194-443B-B576-DBA03BE689B3}" destId="{E6C8B5B2-108F-4A33-AFBA-BDF6FEC34E14}" srcOrd="0" destOrd="2" presId="urn:microsoft.com/office/officeart/2005/8/layout/process5"/>
    <dgm:cxn modelId="{62108252-D2D6-4A1F-9360-7C05BFDA19E4}" type="presOf" srcId="{D4F1431D-0AA5-4170-B3F5-88AEB0A63709}" destId="{4D5D31FE-1F50-4388-9B5D-BC365A061B40}" srcOrd="0" destOrd="0" presId="urn:microsoft.com/office/officeart/2005/8/layout/process5"/>
    <dgm:cxn modelId="{4320BBE3-88E6-4B16-A073-5C9C9B89ED35}" type="presParOf" srcId="{FBD01961-9D2D-448C-A9E6-F62C6BEFAC6F}" destId="{3E539FA4-E974-4D60-A7BE-B2754807A911}" srcOrd="0" destOrd="0" presId="urn:microsoft.com/office/officeart/2005/8/layout/process5"/>
    <dgm:cxn modelId="{EA2D7852-EDCD-42DD-B0D6-50B2A1884AD1}" type="presParOf" srcId="{FBD01961-9D2D-448C-A9E6-F62C6BEFAC6F}" destId="{4D5D31FE-1F50-4388-9B5D-BC365A061B40}" srcOrd="1" destOrd="0" presId="urn:microsoft.com/office/officeart/2005/8/layout/process5"/>
    <dgm:cxn modelId="{C96822DD-E184-453F-A3AA-75C5188C6EC0}" type="presParOf" srcId="{4D5D31FE-1F50-4388-9B5D-BC365A061B40}" destId="{C66C528B-55C2-4950-8CD5-C212992D2F9B}" srcOrd="0" destOrd="0" presId="urn:microsoft.com/office/officeart/2005/8/layout/process5"/>
    <dgm:cxn modelId="{EE0EBB94-9F04-4A02-ABD5-F8963087CCFB}" type="presParOf" srcId="{FBD01961-9D2D-448C-A9E6-F62C6BEFAC6F}" destId="{9E7E17DD-CDFC-47AF-813D-F70F83F371A9}" srcOrd="2" destOrd="0" presId="urn:microsoft.com/office/officeart/2005/8/layout/process5"/>
    <dgm:cxn modelId="{0E346301-B9B0-482A-90C7-89CD7956FBF1}" type="presParOf" srcId="{FBD01961-9D2D-448C-A9E6-F62C6BEFAC6F}" destId="{7D42D491-A513-436B-8A65-12B15E0CD608}" srcOrd="3" destOrd="0" presId="urn:microsoft.com/office/officeart/2005/8/layout/process5"/>
    <dgm:cxn modelId="{57F0C7DA-7755-4E0F-8E3B-C303870B866E}" type="presParOf" srcId="{7D42D491-A513-436B-8A65-12B15E0CD608}" destId="{EABD706E-9DC1-4D8C-8FC1-D223977A9E39}" srcOrd="0" destOrd="0" presId="urn:microsoft.com/office/officeart/2005/8/layout/process5"/>
    <dgm:cxn modelId="{948E6941-4AC3-4CEF-BBD2-96E7906A4B48}" type="presParOf" srcId="{FBD01961-9D2D-448C-A9E6-F62C6BEFAC6F}" destId="{4F02008F-0E8E-4AAD-80EB-527C72486A99}" srcOrd="4" destOrd="0" presId="urn:microsoft.com/office/officeart/2005/8/layout/process5"/>
    <dgm:cxn modelId="{0288E79B-72A0-434E-A6A9-6C2E85D80887}" type="presParOf" srcId="{FBD01961-9D2D-448C-A9E6-F62C6BEFAC6F}" destId="{59983F29-7FD1-40A3-88C4-C5D1F366D242}" srcOrd="5" destOrd="0" presId="urn:microsoft.com/office/officeart/2005/8/layout/process5"/>
    <dgm:cxn modelId="{2B5EB0BB-95DC-418B-B6F7-315ADBC3C9F3}" type="presParOf" srcId="{59983F29-7FD1-40A3-88C4-C5D1F366D242}" destId="{6B20A65A-F95A-4BA2-901C-550B943D1D77}" srcOrd="0" destOrd="0" presId="urn:microsoft.com/office/officeart/2005/8/layout/process5"/>
    <dgm:cxn modelId="{8F65D0A7-3AE1-4BC5-8934-AB2C6C7FD904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Table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Rod and feet rejection phase 1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smtClean="0"/>
            <a:t>Weighted Hough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544FE49-A626-4B46-A9DD-1A6E79CB512D}">
      <dgm:prSet/>
      <dgm:spPr/>
      <dgm:t>
        <a:bodyPr/>
        <a:lstStyle/>
        <a:p>
          <a:r>
            <a:rPr lang="en-US" dirty="0" smtClean="0"/>
            <a:t>Feet rejection phase 2</a:t>
          </a:r>
          <a:endParaRPr lang="en-US" dirty="0"/>
        </a:p>
      </dgm:t>
    </dgm:pt>
    <dgm:pt modelId="{A4BC6B30-2651-4558-AD39-9B5DFEB2913D}" type="parTrans" cxnId="{192572B5-C70F-4CDF-8DCB-C7C4F9A42105}">
      <dgm:prSet/>
      <dgm:spPr/>
      <dgm:t>
        <a:bodyPr/>
        <a:lstStyle/>
        <a:p>
          <a:endParaRPr lang="en-US"/>
        </a:p>
      </dgm:t>
    </dgm:pt>
    <dgm:pt modelId="{4E46215F-F84F-4CF4-B67E-DB9CD72381F6}" type="sibTrans" cxnId="{192572B5-C70F-4CDF-8DCB-C7C4F9A42105}">
      <dgm:prSet/>
      <dgm:spPr/>
      <dgm:t>
        <a:bodyPr/>
        <a:lstStyle/>
        <a:p>
          <a:endParaRPr lang="en-US"/>
        </a:p>
      </dgm:t>
    </dgm:pt>
    <dgm:pt modelId="{5DD9404E-4EA5-4ECE-BE72-93217452A5DB}">
      <dgm:prSet/>
      <dgm:spPr/>
      <dgm:t>
        <a:bodyPr/>
        <a:lstStyle/>
        <a:p>
          <a:r>
            <a:rPr lang="en-US" dirty="0" smtClean="0"/>
            <a:t>Physics Engine</a:t>
          </a:r>
          <a:endParaRPr lang="en-US" dirty="0"/>
        </a:p>
      </dgm:t>
    </dgm:pt>
    <dgm:pt modelId="{46D8D73C-64D5-4232-B4E7-350C314697F9}" type="parTrans" cxnId="{9CA397A0-8D28-4517-B50B-8E0844A2CEC9}">
      <dgm:prSet/>
      <dgm:spPr/>
      <dgm:t>
        <a:bodyPr/>
        <a:lstStyle/>
        <a:p>
          <a:endParaRPr lang="en-US"/>
        </a:p>
      </dgm:t>
    </dgm:pt>
    <dgm:pt modelId="{A7745E8E-3F3C-4CBB-B9C8-43F90779F7F8}" type="sibTrans" cxnId="{9CA397A0-8D28-4517-B50B-8E0844A2CEC9}">
      <dgm:prSet/>
      <dgm:spPr/>
      <dgm:t>
        <a:bodyPr/>
        <a:lstStyle/>
        <a:p>
          <a:endParaRPr lang="en-US"/>
        </a:p>
      </dgm:t>
    </dgm:pt>
    <dgm:pt modelId="{BB1C4F99-0765-4CC6-BC9D-50E1B188F51C}" type="pres">
      <dgm:prSet presAssocID="{3480B089-90F5-40BB-B49E-FD43B0E33D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0321F-07A2-49F7-8555-8699ECD2FBF5}" type="pres">
      <dgm:prSet presAssocID="{91C19650-91B9-41C0-85F5-98FA0131D19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3D6C7-2426-4AE9-AF54-62F5D3F22FE4}" type="pres">
      <dgm:prSet presAssocID="{24BF216E-34DB-4E4E-ADF1-315D08CDFFC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D7E08F4-9413-4A7C-AE3F-8889AFC3E53A}" type="pres">
      <dgm:prSet presAssocID="{24BF216E-34DB-4E4E-ADF1-315D08CDFFC6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B2F33F5-16F4-49AA-B517-FD3C53C8793D}" type="pres">
      <dgm:prSet presAssocID="{0EBF747B-3759-405E-88DA-3CF1B61A11F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7763-5127-44A4-AA8F-BD60D216E941}" type="pres">
      <dgm:prSet presAssocID="{AB7CDCE0-EAA6-4DF8-B42A-5AD0204C10F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95DC8ED2-B645-45E7-B143-69ABFD8F8A95}" type="pres">
      <dgm:prSet presAssocID="{AB7CDCE0-EAA6-4DF8-B42A-5AD0204C10F3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C0F41AC2-418F-449E-A46E-B50BB5D0CE43}" type="pres">
      <dgm:prSet presAssocID="{88F9382A-9075-44F5-9134-B9566EF6728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29BD-ECD6-4F2B-99AD-5773FFBBF5E8}" type="pres">
      <dgm:prSet presAssocID="{CA8E0B96-E5EF-414B-9AAE-C044F9E0253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C53F96C-A6E0-4156-8E9D-8D443180AFD3}" type="pres">
      <dgm:prSet presAssocID="{CA8E0B96-E5EF-414B-9AAE-C044F9E02538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B3AE1F6E-925F-4DF5-A6CF-960037CC3AC6}" type="pres">
      <dgm:prSet presAssocID="{3759EAD7-8E4B-4EEA-9D98-2A7F7BDC1F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72682-1D1A-4BD2-932F-918BAFF92FDD}" type="pres">
      <dgm:prSet presAssocID="{D21B8E74-9542-4BE7-9FDC-0262A7EE8B09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EA9389D-4178-468B-9215-C5DDBD5FFDBA}" type="pres">
      <dgm:prSet presAssocID="{D21B8E74-9542-4BE7-9FDC-0262A7EE8B09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6E280DD8-E415-41C3-AE7F-B4DDD2EBEA20}" type="pres">
      <dgm:prSet presAssocID="{F5B6A5B7-F5D0-41D4-9D1F-D010D5039D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6BCE-DE12-4B74-B60A-0810EFFD4101}" type="pres">
      <dgm:prSet presAssocID="{FB234E71-CF92-463D-B9CB-50EC0096253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DA058E9-A08D-4EB9-8EEA-9D83B6D9B58A}" type="pres">
      <dgm:prSet presAssocID="{FB234E71-CF92-463D-B9CB-50EC00962533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5E96C6C-E4F9-4133-B943-05BA81FCEEDE}" type="pres">
      <dgm:prSet presAssocID="{8544FE49-A626-4B46-A9DD-1A6E79CB512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48F-A910-4B4E-A0B2-09021C593DAF}" type="pres">
      <dgm:prSet presAssocID="{4E46215F-F84F-4CF4-B67E-DB9CD72381F6}" presName="sibTrans" presStyleLbl="sibTrans1D1" presStyleIdx="5" presStyleCnt="6"/>
      <dgm:spPr/>
      <dgm:t>
        <a:bodyPr/>
        <a:lstStyle/>
        <a:p>
          <a:endParaRPr lang="en-US"/>
        </a:p>
      </dgm:t>
    </dgm:pt>
    <dgm:pt modelId="{CAD70AB3-38E4-49FD-9DEB-6CDC26E89F4A}" type="pres">
      <dgm:prSet presAssocID="{4E46215F-F84F-4CF4-B67E-DB9CD72381F6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67E8E6C8-BB72-4AEA-ABD8-A733A9DD4054}" type="pres">
      <dgm:prSet presAssocID="{5DD9404E-4EA5-4ECE-BE72-93217452A5D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AD731F-5E78-435C-9DF4-CBA92693F353}" type="presOf" srcId="{3759EAD7-8E4B-4EEA-9D98-2A7F7BDC1F0A}" destId="{B3AE1F6E-925F-4DF5-A6CF-960037CC3AC6}" srcOrd="0" destOrd="0" presId="urn:microsoft.com/office/officeart/2005/8/layout/bProcess3"/>
    <dgm:cxn modelId="{16EB4CB0-0489-4201-B19D-BEEA109750EB}" type="presOf" srcId="{0EBF747B-3759-405E-88DA-3CF1B61A11F5}" destId="{6B2F33F5-16F4-49AA-B517-FD3C53C8793D}" srcOrd="0" destOrd="0" presId="urn:microsoft.com/office/officeart/2005/8/layout/bProcess3"/>
    <dgm:cxn modelId="{0343895D-082C-444B-80CA-3B1910DEF121}" type="presOf" srcId="{AB7CDCE0-EAA6-4DF8-B42A-5AD0204C10F3}" destId="{8CC67763-5127-44A4-AA8F-BD60D216E941}" srcOrd="0" destOrd="0" presId="urn:microsoft.com/office/officeart/2005/8/layout/bProcess3"/>
    <dgm:cxn modelId="{FB92D5B8-C2D0-46DB-AB07-3DA30EA26ECE}" type="presOf" srcId="{FB234E71-CF92-463D-B9CB-50EC00962533}" destId="{2DA058E9-A08D-4EB9-8EEA-9D83B6D9B58A}" srcOrd="1" destOrd="0" presId="urn:microsoft.com/office/officeart/2005/8/layout/bProcess3"/>
    <dgm:cxn modelId="{147C5E28-AF76-4E1B-9836-7F7019BA364F}" type="presOf" srcId="{AB7CDCE0-EAA6-4DF8-B42A-5AD0204C10F3}" destId="{95DC8ED2-B645-45E7-B143-69ABFD8F8A95}" srcOrd="1" destOrd="0" presId="urn:microsoft.com/office/officeart/2005/8/layout/bProcess3"/>
    <dgm:cxn modelId="{FDED27ED-5FDE-4A26-966D-C44AF9F2815F}" type="presOf" srcId="{F5B6A5B7-F5D0-41D4-9D1F-D010D5039DA0}" destId="{6E280DD8-E415-41C3-AE7F-B4DDD2EBEA20}" srcOrd="0" destOrd="0" presId="urn:microsoft.com/office/officeart/2005/8/layout/bProcess3"/>
    <dgm:cxn modelId="{00683665-75DB-4E31-BCFB-1BA70199D577}" type="presOf" srcId="{91C19650-91B9-41C0-85F5-98FA0131D190}" destId="{AE40321F-07A2-49F7-8555-8699ECD2FBF5}" srcOrd="0" destOrd="0" presId="urn:microsoft.com/office/officeart/2005/8/layout/bProcess3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A5601460-316C-4C3A-A84B-FF0DE0930FD6}" type="presOf" srcId="{88F9382A-9075-44F5-9134-B9566EF67289}" destId="{C0F41AC2-418F-449E-A46E-B50BB5D0CE43}" srcOrd="0" destOrd="0" presId="urn:microsoft.com/office/officeart/2005/8/layout/bProcess3"/>
    <dgm:cxn modelId="{A0F8DD00-D99C-441E-8C71-9ABB5D0FDACC}" type="presOf" srcId="{D21B8E74-9542-4BE7-9FDC-0262A7EE8B09}" destId="{5EA9389D-4178-468B-9215-C5DDBD5FFDBA}" srcOrd="1" destOrd="0" presId="urn:microsoft.com/office/officeart/2005/8/layout/bProcess3"/>
    <dgm:cxn modelId="{E016FA18-9EDC-49DA-ACB5-754F9650AA34}" type="presOf" srcId="{4E46215F-F84F-4CF4-B67E-DB9CD72381F6}" destId="{E00E448F-A910-4B4E-A0B2-09021C593DAF}" srcOrd="0" destOrd="0" presId="urn:microsoft.com/office/officeart/2005/8/layout/bProcess3"/>
    <dgm:cxn modelId="{E809BFE5-7D4E-4112-8B4E-7A1BF0F08D38}" type="presOf" srcId="{5DD9404E-4EA5-4ECE-BE72-93217452A5DB}" destId="{67E8E6C8-BB72-4AEA-ABD8-A733A9DD4054}" srcOrd="0" destOrd="0" presId="urn:microsoft.com/office/officeart/2005/8/layout/bProcess3"/>
    <dgm:cxn modelId="{581B058A-CE06-43A9-886E-77733B1DD800}" type="presOf" srcId="{FB234E71-CF92-463D-B9CB-50EC00962533}" destId="{1B956BCE-DE12-4B74-B60A-0810EFFD4101}" srcOrd="0" destOrd="0" presId="urn:microsoft.com/office/officeart/2005/8/layout/bProcess3"/>
    <dgm:cxn modelId="{F3B5CB82-0B26-45B9-8FE8-6091F302AF32}" type="presOf" srcId="{CA8E0B96-E5EF-414B-9AAE-C044F9E02538}" destId="{FC53F96C-A6E0-4156-8E9D-8D443180AFD3}" srcOrd="1" destOrd="0" presId="urn:microsoft.com/office/officeart/2005/8/layout/bProcess3"/>
    <dgm:cxn modelId="{7C97F23C-A6FD-4A86-BC37-12397915E71A}" type="presOf" srcId="{D21B8E74-9542-4BE7-9FDC-0262A7EE8B09}" destId="{C9372682-1D1A-4BD2-932F-918BAFF92FDD}" srcOrd="0" destOrd="0" presId="urn:microsoft.com/office/officeart/2005/8/layout/bProcess3"/>
    <dgm:cxn modelId="{192572B5-C70F-4CDF-8DCB-C7C4F9A42105}" srcId="{3480B089-90F5-40BB-B49E-FD43B0E33DCE}" destId="{8544FE49-A626-4B46-A9DD-1A6E79CB512D}" srcOrd="5" destOrd="0" parTransId="{A4BC6B30-2651-4558-AD39-9B5DFEB2913D}" sibTransId="{4E46215F-F84F-4CF4-B67E-DB9CD72381F6}"/>
    <dgm:cxn modelId="{8FE06A00-F94C-427F-A254-7B5F211D2D16}" type="presOf" srcId="{3480B089-90F5-40BB-B49E-FD43B0E33DCE}" destId="{BB1C4F99-0765-4CC6-BC9D-50E1B188F51C}" srcOrd="0" destOrd="0" presId="urn:microsoft.com/office/officeart/2005/8/layout/bProcess3"/>
    <dgm:cxn modelId="{B0665E9B-1338-4C0F-AE44-E3A725530A9A}" type="presOf" srcId="{CA8E0B96-E5EF-414B-9AAE-C044F9E02538}" destId="{241029BD-ECD6-4F2B-99AD-5773FFBBF5E8}" srcOrd="0" destOrd="0" presId="urn:microsoft.com/office/officeart/2005/8/layout/bProcess3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9CA397A0-8D28-4517-B50B-8E0844A2CEC9}" srcId="{3480B089-90F5-40BB-B49E-FD43B0E33DCE}" destId="{5DD9404E-4EA5-4ECE-BE72-93217452A5DB}" srcOrd="6" destOrd="0" parTransId="{46D8D73C-64D5-4232-B4E7-350C314697F9}" sibTransId="{A7745E8E-3F3C-4CBB-B9C8-43F90779F7F8}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E4957DE1-AC05-41FF-8003-5ECDE2A32B6D}" type="presOf" srcId="{24BF216E-34DB-4E4E-ADF1-315D08CDFFC6}" destId="{AD7E08F4-9413-4A7C-AE3F-8889AFC3E53A}" srcOrd="1" destOrd="0" presId="urn:microsoft.com/office/officeart/2005/8/layout/bProcess3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AA262CC9-1385-4D5E-9E80-165AB9D9770A}" type="presOf" srcId="{24BF216E-34DB-4E4E-ADF1-315D08CDFFC6}" destId="{8673D6C7-2426-4AE9-AF54-62F5D3F22FE4}" srcOrd="0" destOrd="0" presId="urn:microsoft.com/office/officeart/2005/8/layout/bProcess3"/>
    <dgm:cxn modelId="{221E01EC-E962-4FFA-AEC4-0D3DF9B5152E}" type="presOf" srcId="{8544FE49-A626-4B46-A9DD-1A6E79CB512D}" destId="{A5E96C6C-E4F9-4133-B943-05BA81FCEEDE}" srcOrd="0" destOrd="0" presId="urn:microsoft.com/office/officeart/2005/8/layout/bProcess3"/>
    <dgm:cxn modelId="{B72F1E98-6CF0-493C-89F0-46847974161C}" type="presOf" srcId="{4E46215F-F84F-4CF4-B67E-DB9CD72381F6}" destId="{CAD70AB3-38E4-49FD-9DEB-6CDC26E89F4A}" srcOrd="1" destOrd="0" presId="urn:microsoft.com/office/officeart/2005/8/layout/bProcess3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C5F71A34-20D7-4E44-A490-55D7CC8B5BE7}" type="presParOf" srcId="{BB1C4F99-0765-4CC6-BC9D-50E1B188F51C}" destId="{AE40321F-07A2-49F7-8555-8699ECD2FBF5}" srcOrd="0" destOrd="0" presId="urn:microsoft.com/office/officeart/2005/8/layout/bProcess3"/>
    <dgm:cxn modelId="{1BB4201B-E3FB-4F14-9F57-2824017780F5}" type="presParOf" srcId="{BB1C4F99-0765-4CC6-BC9D-50E1B188F51C}" destId="{8673D6C7-2426-4AE9-AF54-62F5D3F22FE4}" srcOrd="1" destOrd="0" presId="urn:microsoft.com/office/officeart/2005/8/layout/bProcess3"/>
    <dgm:cxn modelId="{3C18094E-2FBA-4A41-A280-E5F0A9841B0C}" type="presParOf" srcId="{8673D6C7-2426-4AE9-AF54-62F5D3F22FE4}" destId="{AD7E08F4-9413-4A7C-AE3F-8889AFC3E53A}" srcOrd="0" destOrd="0" presId="urn:microsoft.com/office/officeart/2005/8/layout/bProcess3"/>
    <dgm:cxn modelId="{4B7C50E6-E6CE-4E86-B5B8-40B3BC626D50}" type="presParOf" srcId="{BB1C4F99-0765-4CC6-BC9D-50E1B188F51C}" destId="{6B2F33F5-16F4-49AA-B517-FD3C53C8793D}" srcOrd="2" destOrd="0" presId="urn:microsoft.com/office/officeart/2005/8/layout/bProcess3"/>
    <dgm:cxn modelId="{0F210CD1-C580-4A28-BA45-4C7ED0796466}" type="presParOf" srcId="{BB1C4F99-0765-4CC6-BC9D-50E1B188F51C}" destId="{8CC67763-5127-44A4-AA8F-BD60D216E941}" srcOrd="3" destOrd="0" presId="urn:microsoft.com/office/officeart/2005/8/layout/bProcess3"/>
    <dgm:cxn modelId="{D453E2E7-6D78-4A9A-8EDC-33CD7E3049B3}" type="presParOf" srcId="{8CC67763-5127-44A4-AA8F-BD60D216E941}" destId="{95DC8ED2-B645-45E7-B143-69ABFD8F8A95}" srcOrd="0" destOrd="0" presId="urn:microsoft.com/office/officeart/2005/8/layout/bProcess3"/>
    <dgm:cxn modelId="{9B4BFBF4-ACD7-4A02-944E-433AABB3D86A}" type="presParOf" srcId="{BB1C4F99-0765-4CC6-BC9D-50E1B188F51C}" destId="{C0F41AC2-418F-449E-A46E-B50BB5D0CE43}" srcOrd="4" destOrd="0" presId="urn:microsoft.com/office/officeart/2005/8/layout/bProcess3"/>
    <dgm:cxn modelId="{E7C21EE4-D04D-4DB8-93D8-E849E0EE31BA}" type="presParOf" srcId="{BB1C4F99-0765-4CC6-BC9D-50E1B188F51C}" destId="{241029BD-ECD6-4F2B-99AD-5773FFBBF5E8}" srcOrd="5" destOrd="0" presId="urn:microsoft.com/office/officeart/2005/8/layout/bProcess3"/>
    <dgm:cxn modelId="{9FDF6154-8D5A-4448-9AC1-C180111427DE}" type="presParOf" srcId="{241029BD-ECD6-4F2B-99AD-5773FFBBF5E8}" destId="{FC53F96C-A6E0-4156-8E9D-8D443180AFD3}" srcOrd="0" destOrd="0" presId="urn:microsoft.com/office/officeart/2005/8/layout/bProcess3"/>
    <dgm:cxn modelId="{4755A3FA-006E-41F7-B64C-DB723DD04859}" type="presParOf" srcId="{BB1C4F99-0765-4CC6-BC9D-50E1B188F51C}" destId="{B3AE1F6E-925F-4DF5-A6CF-960037CC3AC6}" srcOrd="6" destOrd="0" presId="urn:microsoft.com/office/officeart/2005/8/layout/bProcess3"/>
    <dgm:cxn modelId="{542944B1-B07B-45EB-A9A9-589233A11A2D}" type="presParOf" srcId="{BB1C4F99-0765-4CC6-BC9D-50E1B188F51C}" destId="{C9372682-1D1A-4BD2-932F-918BAFF92FDD}" srcOrd="7" destOrd="0" presId="urn:microsoft.com/office/officeart/2005/8/layout/bProcess3"/>
    <dgm:cxn modelId="{9834DFC5-048C-4B17-9781-0116D71CC0B6}" type="presParOf" srcId="{C9372682-1D1A-4BD2-932F-918BAFF92FDD}" destId="{5EA9389D-4178-468B-9215-C5DDBD5FFDBA}" srcOrd="0" destOrd="0" presId="urn:microsoft.com/office/officeart/2005/8/layout/bProcess3"/>
    <dgm:cxn modelId="{D5B27CB3-BC58-4436-B585-5319087925C2}" type="presParOf" srcId="{BB1C4F99-0765-4CC6-BC9D-50E1B188F51C}" destId="{6E280DD8-E415-41C3-AE7F-B4DDD2EBEA20}" srcOrd="8" destOrd="0" presId="urn:microsoft.com/office/officeart/2005/8/layout/bProcess3"/>
    <dgm:cxn modelId="{49B67345-5752-4E5B-A6B2-DB2C52BB0487}" type="presParOf" srcId="{BB1C4F99-0765-4CC6-BC9D-50E1B188F51C}" destId="{1B956BCE-DE12-4B74-B60A-0810EFFD4101}" srcOrd="9" destOrd="0" presId="urn:microsoft.com/office/officeart/2005/8/layout/bProcess3"/>
    <dgm:cxn modelId="{70F6BFAA-523C-4DC7-B856-9A11729E1D9C}" type="presParOf" srcId="{1B956BCE-DE12-4B74-B60A-0810EFFD4101}" destId="{2DA058E9-A08D-4EB9-8EEA-9D83B6D9B58A}" srcOrd="0" destOrd="0" presId="urn:microsoft.com/office/officeart/2005/8/layout/bProcess3"/>
    <dgm:cxn modelId="{839D66A6-70A0-4174-817E-A914312E027E}" type="presParOf" srcId="{BB1C4F99-0765-4CC6-BC9D-50E1B188F51C}" destId="{A5E96C6C-E4F9-4133-B943-05BA81FCEEDE}" srcOrd="10" destOrd="0" presId="urn:microsoft.com/office/officeart/2005/8/layout/bProcess3"/>
    <dgm:cxn modelId="{62E0A5A6-9FFC-4E3E-823A-53D43E94AEC8}" type="presParOf" srcId="{BB1C4F99-0765-4CC6-BC9D-50E1B188F51C}" destId="{E00E448F-A910-4B4E-A0B2-09021C593DAF}" srcOrd="11" destOrd="0" presId="urn:microsoft.com/office/officeart/2005/8/layout/bProcess3"/>
    <dgm:cxn modelId="{E066AA28-24BF-4813-844B-177472EB2C54}" type="presParOf" srcId="{E00E448F-A910-4B4E-A0B2-09021C593DAF}" destId="{CAD70AB3-38E4-49FD-9DEB-6CDC26E89F4A}" srcOrd="0" destOrd="0" presId="urn:microsoft.com/office/officeart/2005/8/layout/bProcess3"/>
    <dgm:cxn modelId="{32F90345-1198-4ACB-A05D-A8776C30EB0A}" type="presParOf" srcId="{BB1C4F99-0765-4CC6-BC9D-50E1B188F51C}" destId="{67E8E6C8-BB72-4AEA-ABD8-A733A9DD405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Table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Rod and feet rejection phase 1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smtClean="0"/>
            <a:t>Weighted Hough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544FE49-A626-4B46-A9DD-1A6E79CB512D}">
      <dgm:prSet/>
      <dgm:spPr/>
      <dgm:t>
        <a:bodyPr/>
        <a:lstStyle/>
        <a:p>
          <a:r>
            <a:rPr lang="en-US" dirty="0" smtClean="0"/>
            <a:t>Feet rejection phase 2</a:t>
          </a:r>
          <a:endParaRPr lang="en-US" dirty="0"/>
        </a:p>
      </dgm:t>
    </dgm:pt>
    <dgm:pt modelId="{A4BC6B30-2651-4558-AD39-9B5DFEB2913D}" type="parTrans" cxnId="{192572B5-C70F-4CDF-8DCB-C7C4F9A42105}">
      <dgm:prSet/>
      <dgm:spPr/>
      <dgm:t>
        <a:bodyPr/>
        <a:lstStyle/>
        <a:p>
          <a:endParaRPr lang="en-US"/>
        </a:p>
      </dgm:t>
    </dgm:pt>
    <dgm:pt modelId="{4E46215F-F84F-4CF4-B67E-DB9CD72381F6}" type="sibTrans" cxnId="{192572B5-C70F-4CDF-8DCB-C7C4F9A42105}">
      <dgm:prSet/>
      <dgm:spPr/>
      <dgm:t>
        <a:bodyPr/>
        <a:lstStyle/>
        <a:p>
          <a:endParaRPr lang="en-US"/>
        </a:p>
      </dgm:t>
    </dgm:pt>
    <dgm:pt modelId="{5DD9404E-4EA5-4ECE-BE72-93217452A5DB}">
      <dgm:prSet/>
      <dgm:spPr/>
      <dgm:t>
        <a:bodyPr/>
        <a:lstStyle/>
        <a:p>
          <a:r>
            <a:rPr lang="en-US" dirty="0" smtClean="0"/>
            <a:t>Physics Engine</a:t>
          </a:r>
          <a:endParaRPr lang="en-US" dirty="0"/>
        </a:p>
      </dgm:t>
    </dgm:pt>
    <dgm:pt modelId="{46D8D73C-64D5-4232-B4E7-350C314697F9}" type="parTrans" cxnId="{9CA397A0-8D28-4517-B50B-8E0844A2CEC9}">
      <dgm:prSet/>
      <dgm:spPr/>
      <dgm:t>
        <a:bodyPr/>
        <a:lstStyle/>
        <a:p>
          <a:endParaRPr lang="en-US"/>
        </a:p>
      </dgm:t>
    </dgm:pt>
    <dgm:pt modelId="{A7745E8E-3F3C-4CBB-B9C8-43F90779F7F8}" type="sibTrans" cxnId="{9CA397A0-8D28-4517-B50B-8E0844A2CEC9}">
      <dgm:prSet/>
      <dgm:spPr/>
      <dgm:t>
        <a:bodyPr/>
        <a:lstStyle/>
        <a:p>
          <a:endParaRPr lang="en-US"/>
        </a:p>
      </dgm:t>
    </dgm:pt>
    <dgm:pt modelId="{BB1C4F99-0765-4CC6-BC9D-50E1B188F51C}" type="pres">
      <dgm:prSet presAssocID="{3480B089-90F5-40BB-B49E-FD43B0E33D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0321F-07A2-49F7-8555-8699ECD2FBF5}" type="pres">
      <dgm:prSet presAssocID="{91C19650-91B9-41C0-85F5-98FA0131D19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3D6C7-2426-4AE9-AF54-62F5D3F22FE4}" type="pres">
      <dgm:prSet presAssocID="{24BF216E-34DB-4E4E-ADF1-315D08CDFFC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D7E08F4-9413-4A7C-AE3F-8889AFC3E53A}" type="pres">
      <dgm:prSet presAssocID="{24BF216E-34DB-4E4E-ADF1-315D08CDFFC6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B2F33F5-16F4-49AA-B517-FD3C53C8793D}" type="pres">
      <dgm:prSet presAssocID="{0EBF747B-3759-405E-88DA-3CF1B61A11F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7763-5127-44A4-AA8F-BD60D216E941}" type="pres">
      <dgm:prSet presAssocID="{AB7CDCE0-EAA6-4DF8-B42A-5AD0204C10F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95DC8ED2-B645-45E7-B143-69ABFD8F8A95}" type="pres">
      <dgm:prSet presAssocID="{AB7CDCE0-EAA6-4DF8-B42A-5AD0204C10F3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C0F41AC2-418F-449E-A46E-B50BB5D0CE43}" type="pres">
      <dgm:prSet presAssocID="{88F9382A-9075-44F5-9134-B9566EF6728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29BD-ECD6-4F2B-99AD-5773FFBBF5E8}" type="pres">
      <dgm:prSet presAssocID="{CA8E0B96-E5EF-414B-9AAE-C044F9E0253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C53F96C-A6E0-4156-8E9D-8D443180AFD3}" type="pres">
      <dgm:prSet presAssocID="{CA8E0B96-E5EF-414B-9AAE-C044F9E02538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B3AE1F6E-925F-4DF5-A6CF-960037CC3AC6}" type="pres">
      <dgm:prSet presAssocID="{3759EAD7-8E4B-4EEA-9D98-2A7F7BDC1F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72682-1D1A-4BD2-932F-918BAFF92FDD}" type="pres">
      <dgm:prSet presAssocID="{D21B8E74-9542-4BE7-9FDC-0262A7EE8B09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EA9389D-4178-468B-9215-C5DDBD5FFDBA}" type="pres">
      <dgm:prSet presAssocID="{D21B8E74-9542-4BE7-9FDC-0262A7EE8B09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6E280DD8-E415-41C3-AE7F-B4DDD2EBEA20}" type="pres">
      <dgm:prSet presAssocID="{F5B6A5B7-F5D0-41D4-9D1F-D010D5039D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6BCE-DE12-4B74-B60A-0810EFFD4101}" type="pres">
      <dgm:prSet presAssocID="{FB234E71-CF92-463D-B9CB-50EC0096253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DA058E9-A08D-4EB9-8EEA-9D83B6D9B58A}" type="pres">
      <dgm:prSet presAssocID="{FB234E71-CF92-463D-B9CB-50EC00962533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5E96C6C-E4F9-4133-B943-05BA81FCEEDE}" type="pres">
      <dgm:prSet presAssocID="{8544FE49-A626-4B46-A9DD-1A6E79CB512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48F-A910-4B4E-A0B2-09021C593DAF}" type="pres">
      <dgm:prSet presAssocID="{4E46215F-F84F-4CF4-B67E-DB9CD72381F6}" presName="sibTrans" presStyleLbl="sibTrans1D1" presStyleIdx="5" presStyleCnt="6"/>
      <dgm:spPr/>
      <dgm:t>
        <a:bodyPr/>
        <a:lstStyle/>
        <a:p>
          <a:endParaRPr lang="en-US"/>
        </a:p>
      </dgm:t>
    </dgm:pt>
    <dgm:pt modelId="{CAD70AB3-38E4-49FD-9DEB-6CDC26E89F4A}" type="pres">
      <dgm:prSet presAssocID="{4E46215F-F84F-4CF4-B67E-DB9CD72381F6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67E8E6C8-BB72-4AEA-ABD8-A733A9DD4054}" type="pres">
      <dgm:prSet presAssocID="{5DD9404E-4EA5-4ECE-BE72-93217452A5D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6E7E53-EAD4-440A-85F8-D74CE170DF89}" type="presOf" srcId="{8544FE49-A626-4B46-A9DD-1A6E79CB512D}" destId="{A5E96C6C-E4F9-4133-B943-05BA81FCEEDE}" srcOrd="0" destOrd="0" presId="urn:microsoft.com/office/officeart/2005/8/layout/bProcess3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CD3D0884-3B4F-4F91-AF40-23BE2644BE05}" type="presOf" srcId="{D21B8E74-9542-4BE7-9FDC-0262A7EE8B09}" destId="{C9372682-1D1A-4BD2-932F-918BAFF92FDD}" srcOrd="0" destOrd="0" presId="urn:microsoft.com/office/officeart/2005/8/layout/bProcess3"/>
    <dgm:cxn modelId="{04D0AB60-45EE-4E78-9FE5-9E996A88F19C}" type="presOf" srcId="{CA8E0B96-E5EF-414B-9AAE-C044F9E02538}" destId="{241029BD-ECD6-4F2B-99AD-5773FFBBF5E8}" srcOrd="0" destOrd="0" presId="urn:microsoft.com/office/officeart/2005/8/layout/bProcess3"/>
    <dgm:cxn modelId="{D97FE954-3570-4105-888E-089D84981645}" type="presOf" srcId="{4E46215F-F84F-4CF4-B67E-DB9CD72381F6}" destId="{E00E448F-A910-4B4E-A0B2-09021C593DAF}" srcOrd="0" destOrd="0" presId="urn:microsoft.com/office/officeart/2005/8/layout/bProcess3"/>
    <dgm:cxn modelId="{EAD30580-76C9-4FAB-9F48-673322E0EE07}" type="presOf" srcId="{91C19650-91B9-41C0-85F5-98FA0131D190}" destId="{AE40321F-07A2-49F7-8555-8699ECD2FBF5}" srcOrd="0" destOrd="0" presId="urn:microsoft.com/office/officeart/2005/8/layout/bProcess3"/>
    <dgm:cxn modelId="{63E35C89-FF11-42EA-9C70-95A790D295D0}" type="presOf" srcId="{24BF216E-34DB-4E4E-ADF1-315D08CDFFC6}" destId="{8673D6C7-2426-4AE9-AF54-62F5D3F22FE4}" srcOrd="0" destOrd="0" presId="urn:microsoft.com/office/officeart/2005/8/layout/bProcess3"/>
    <dgm:cxn modelId="{5AEE3F71-DA26-4059-8F16-519B0289EF1F}" type="presOf" srcId="{FB234E71-CF92-463D-B9CB-50EC00962533}" destId="{1B956BCE-DE12-4B74-B60A-0810EFFD4101}" srcOrd="0" destOrd="0" presId="urn:microsoft.com/office/officeart/2005/8/layout/bProcess3"/>
    <dgm:cxn modelId="{0E2977D5-51F7-408A-A07C-0FF1407CDA6F}" type="presOf" srcId="{AB7CDCE0-EAA6-4DF8-B42A-5AD0204C10F3}" destId="{95DC8ED2-B645-45E7-B143-69ABFD8F8A95}" srcOrd="1" destOrd="0" presId="urn:microsoft.com/office/officeart/2005/8/layout/bProcess3"/>
    <dgm:cxn modelId="{0BF7B01C-BB33-47E3-8081-5851922CB389}" type="presOf" srcId="{3759EAD7-8E4B-4EEA-9D98-2A7F7BDC1F0A}" destId="{B3AE1F6E-925F-4DF5-A6CF-960037CC3AC6}" srcOrd="0" destOrd="0" presId="urn:microsoft.com/office/officeart/2005/8/layout/bProcess3"/>
    <dgm:cxn modelId="{C8EDFDF2-1A70-4C2F-B9CB-1C5F990ECEE6}" type="presOf" srcId="{CA8E0B96-E5EF-414B-9AAE-C044F9E02538}" destId="{FC53F96C-A6E0-4156-8E9D-8D443180AFD3}" srcOrd="1" destOrd="0" presId="urn:microsoft.com/office/officeart/2005/8/layout/bProcess3"/>
    <dgm:cxn modelId="{C037D0ED-5E47-4FEA-AC73-FE880066FEB8}" type="presOf" srcId="{F5B6A5B7-F5D0-41D4-9D1F-D010D5039DA0}" destId="{6E280DD8-E415-41C3-AE7F-B4DDD2EBEA20}" srcOrd="0" destOrd="0" presId="urn:microsoft.com/office/officeart/2005/8/layout/bProcess3"/>
    <dgm:cxn modelId="{C8248CF5-710B-4EF2-A557-4BF242573FC0}" type="presOf" srcId="{4E46215F-F84F-4CF4-B67E-DB9CD72381F6}" destId="{CAD70AB3-38E4-49FD-9DEB-6CDC26E89F4A}" srcOrd="1" destOrd="0" presId="urn:microsoft.com/office/officeart/2005/8/layout/bProcess3"/>
    <dgm:cxn modelId="{6C4E7357-2520-49DA-A8E2-6FA295AAA42D}" type="presOf" srcId="{5DD9404E-4EA5-4ECE-BE72-93217452A5DB}" destId="{67E8E6C8-BB72-4AEA-ABD8-A733A9DD4054}" srcOrd="0" destOrd="0" presId="urn:microsoft.com/office/officeart/2005/8/layout/bProcess3"/>
    <dgm:cxn modelId="{192572B5-C70F-4CDF-8DCB-C7C4F9A42105}" srcId="{3480B089-90F5-40BB-B49E-FD43B0E33DCE}" destId="{8544FE49-A626-4B46-A9DD-1A6E79CB512D}" srcOrd="5" destOrd="0" parTransId="{A4BC6B30-2651-4558-AD39-9B5DFEB2913D}" sibTransId="{4E46215F-F84F-4CF4-B67E-DB9CD72381F6}"/>
    <dgm:cxn modelId="{BAEE55DB-A217-40A2-8192-E05ABCA1A580}" type="presOf" srcId="{FB234E71-CF92-463D-B9CB-50EC00962533}" destId="{2DA058E9-A08D-4EB9-8EEA-9D83B6D9B58A}" srcOrd="1" destOrd="0" presId="urn:microsoft.com/office/officeart/2005/8/layout/bProcess3"/>
    <dgm:cxn modelId="{1D6BD439-F76D-401B-9B18-98C9252B61B5}" type="presOf" srcId="{3480B089-90F5-40BB-B49E-FD43B0E33DCE}" destId="{BB1C4F99-0765-4CC6-BC9D-50E1B188F51C}" srcOrd="0" destOrd="0" presId="urn:microsoft.com/office/officeart/2005/8/layout/bProcess3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5AED25DD-C342-40D2-AAEF-8809394495E4}" type="presOf" srcId="{D21B8E74-9542-4BE7-9FDC-0262A7EE8B09}" destId="{5EA9389D-4178-468B-9215-C5DDBD5FFDBA}" srcOrd="1" destOrd="0" presId="urn:microsoft.com/office/officeart/2005/8/layout/bProcess3"/>
    <dgm:cxn modelId="{08934140-E0F6-4F3A-96CA-3249B1AF9834}" type="presOf" srcId="{0EBF747B-3759-405E-88DA-3CF1B61A11F5}" destId="{6B2F33F5-16F4-49AA-B517-FD3C53C8793D}" srcOrd="0" destOrd="0" presId="urn:microsoft.com/office/officeart/2005/8/layout/bProcess3"/>
    <dgm:cxn modelId="{9CA397A0-8D28-4517-B50B-8E0844A2CEC9}" srcId="{3480B089-90F5-40BB-B49E-FD43B0E33DCE}" destId="{5DD9404E-4EA5-4ECE-BE72-93217452A5DB}" srcOrd="6" destOrd="0" parTransId="{46D8D73C-64D5-4232-B4E7-350C314697F9}" sibTransId="{A7745E8E-3F3C-4CBB-B9C8-43F90779F7F8}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647EA1CD-B79C-4C4E-8377-C00E7B729AB1}" type="presOf" srcId="{88F9382A-9075-44F5-9134-B9566EF67289}" destId="{C0F41AC2-418F-449E-A46E-B50BB5D0CE43}" srcOrd="0" destOrd="0" presId="urn:microsoft.com/office/officeart/2005/8/layout/bProcess3"/>
    <dgm:cxn modelId="{261DC097-17AB-45D2-9C39-CFDCD3AC1C10}" type="presOf" srcId="{AB7CDCE0-EAA6-4DF8-B42A-5AD0204C10F3}" destId="{8CC67763-5127-44A4-AA8F-BD60D216E941}" srcOrd="0" destOrd="0" presId="urn:microsoft.com/office/officeart/2005/8/layout/bProcess3"/>
    <dgm:cxn modelId="{0C7EE624-00E9-4762-916D-449D1228C9E8}" type="presOf" srcId="{24BF216E-34DB-4E4E-ADF1-315D08CDFFC6}" destId="{AD7E08F4-9413-4A7C-AE3F-8889AFC3E53A}" srcOrd="1" destOrd="0" presId="urn:microsoft.com/office/officeart/2005/8/layout/bProcess3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76BEB593-A045-4BA5-99A0-423F2693EC4D}" type="presParOf" srcId="{BB1C4F99-0765-4CC6-BC9D-50E1B188F51C}" destId="{AE40321F-07A2-49F7-8555-8699ECD2FBF5}" srcOrd="0" destOrd="0" presId="urn:microsoft.com/office/officeart/2005/8/layout/bProcess3"/>
    <dgm:cxn modelId="{A112CE66-4302-47D8-BA6C-27A61979F555}" type="presParOf" srcId="{BB1C4F99-0765-4CC6-BC9D-50E1B188F51C}" destId="{8673D6C7-2426-4AE9-AF54-62F5D3F22FE4}" srcOrd="1" destOrd="0" presId="urn:microsoft.com/office/officeart/2005/8/layout/bProcess3"/>
    <dgm:cxn modelId="{CA7AD3A8-6D41-4119-8BA7-9BD03062F287}" type="presParOf" srcId="{8673D6C7-2426-4AE9-AF54-62F5D3F22FE4}" destId="{AD7E08F4-9413-4A7C-AE3F-8889AFC3E53A}" srcOrd="0" destOrd="0" presId="urn:microsoft.com/office/officeart/2005/8/layout/bProcess3"/>
    <dgm:cxn modelId="{060218D6-FEF6-4C1B-87E3-52B8BBAB02EA}" type="presParOf" srcId="{BB1C4F99-0765-4CC6-BC9D-50E1B188F51C}" destId="{6B2F33F5-16F4-49AA-B517-FD3C53C8793D}" srcOrd="2" destOrd="0" presId="urn:microsoft.com/office/officeart/2005/8/layout/bProcess3"/>
    <dgm:cxn modelId="{671C472F-9A3E-4BB9-91FA-58687DFFDC8E}" type="presParOf" srcId="{BB1C4F99-0765-4CC6-BC9D-50E1B188F51C}" destId="{8CC67763-5127-44A4-AA8F-BD60D216E941}" srcOrd="3" destOrd="0" presId="urn:microsoft.com/office/officeart/2005/8/layout/bProcess3"/>
    <dgm:cxn modelId="{D9061AA5-B028-4677-9ADB-FB3884E34DC2}" type="presParOf" srcId="{8CC67763-5127-44A4-AA8F-BD60D216E941}" destId="{95DC8ED2-B645-45E7-B143-69ABFD8F8A95}" srcOrd="0" destOrd="0" presId="urn:microsoft.com/office/officeart/2005/8/layout/bProcess3"/>
    <dgm:cxn modelId="{3E1A1B5A-6B64-4E2B-B82E-17CE4B457C98}" type="presParOf" srcId="{BB1C4F99-0765-4CC6-BC9D-50E1B188F51C}" destId="{C0F41AC2-418F-449E-A46E-B50BB5D0CE43}" srcOrd="4" destOrd="0" presId="urn:microsoft.com/office/officeart/2005/8/layout/bProcess3"/>
    <dgm:cxn modelId="{F4159223-179F-4845-A105-AE7805955134}" type="presParOf" srcId="{BB1C4F99-0765-4CC6-BC9D-50E1B188F51C}" destId="{241029BD-ECD6-4F2B-99AD-5773FFBBF5E8}" srcOrd="5" destOrd="0" presId="urn:microsoft.com/office/officeart/2005/8/layout/bProcess3"/>
    <dgm:cxn modelId="{9D41EFF6-3B92-4B0D-A73D-E5E3F576E8FF}" type="presParOf" srcId="{241029BD-ECD6-4F2B-99AD-5773FFBBF5E8}" destId="{FC53F96C-A6E0-4156-8E9D-8D443180AFD3}" srcOrd="0" destOrd="0" presId="urn:microsoft.com/office/officeart/2005/8/layout/bProcess3"/>
    <dgm:cxn modelId="{F8DBA043-AEC2-4E1A-9013-ACDAD5B0F1F9}" type="presParOf" srcId="{BB1C4F99-0765-4CC6-BC9D-50E1B188F51C}" destId="{B3AE1F6E-925F-4DF5-A6CF-960037CC3AC6}" srcOrd="6" destOrd="0" presId="urn:microsoft.com/office/officeart/2005/8/layout/bProcess3"/>
    <dgm:cxn modelId="{E4E05763-127C-40FA-8C9F-66A88A44E3E0}" type="presParOf" srcId="{BB1C4F99-0765-4CC6-BC9D-50E1B188F51C}" destId="{C9372682-1D1A-4BD2-932F-918BAFF92FDD}" srcOrd="7" destOrd="0" presId="urn:microsoft.com/office/officeart/2005/8/layout/bProcess3"/>
    <dgm:cxn modelId="{95DAD8AF-B6EA-481E-B01D-8C63F4AD1CD1}" type="presParOf" srcId="{C9372682-1D1A-4BD2-932F-918BAFF92FDD}" destId="{5EA9389D-4178-468B-9215-C5DDBD5FFDBA}" srcOrd="0" destOrd="0" presId="urn:microsoft.com/office/officeart/2005/8/layout/bProcess3"/>
    <dgm:cxn modelId="{3443E1F1-D524-407E-8C0D-AC75BABADA06}" type="presParOf" srcId="{BB1C4F99-0765-4CC6-BC9D-50E1B188F51C}" destId="{6E280DD8-E415-41C3-AE7F-B4DDD2EBEA20}" srcOrd="8" destOrd="0" presId="urn:microsoft.com/office/officeart/2005/8/layout/bProcess3"/>
    <dgm:cxn modelId="{D5BF54D2-B555-4953-B870-938B8B0905A5}" type="presParOf" srcId="{BB1C4F99-0765-4CC6-BC9D-50E1B188F51C}" destId="{1B956BCE-DE12-4B74-B60A-0810EFFD4101}" srcOrd="9" destOrd="0" presId="urn:microsoft.com/office/officeart/2005/8/layout/bProcess3"/>
    <dgm:cxn modelId="{AB58181A-80C4-445E-8B46-262419E3A6C9}" type="presParOf" srcId="{1B956BCE-DE12-4B74-B60A-0810EFFD4101}" destId="{2DA058E9-A08D-4EB9-8EEA-9D83B6D9B58A}" srcOrd="0" destOrd="0" presId="urn:microsoft.com/office/officeart/2005/8/layout/bProcess3"/>
    <dgm:cxn modelId="{D75A72EC-930B-4F84-B03D-BC1780972ABC}" type="presParOf" srcId="{BB1C4F99-0765-4CC6-BC9D-50E1B188F51C}" destId="{A5E96C6C-E4F9-4133-B943-05BA81FCEEDE}" srcOrd="10" destOrd="0" presId="urn:microsoft.com/office/officeart/2005/8/layout/bProcess3"/>
    <dgm:cxn modelId="{10237E41-F41B-4867-B779-7D438BA8543F}" type="presParOf" srcId="{BB1C4F99-0765-4CC6-BC9D-50E1B188F51C}" destId="{E00E448F-A910-4B4E-A0B2-09021C593DAF}" srcOrd="11" destOrd="0" presId="urn:microsoft.com/office/officeart/2005/8/layout/bProcess3"/>
    <dgm:cxn modelId="{82DFCC5A-9E2B-469A-89FD-C0E1E13A6983}" type="presParOf" srcId="{E00E448F-A910-4B4E-A0B2-09021C593DAF}" destId="{CAD70AB3-38E4-49FD-9DEB-6CDC26E89F4A}" srcOrd="0" destOrd="0" presId="urn:microsoft.com/office/officeart/2005/8/layout/bProcess3"/>
    <dgm:cxn modelId="{52E4946A-ED38-4698-A09E-F44CBF7E136C}" type="presParOf" srcId="{BB1C4F99-0765-4CC6-BC9D-50E1B188F51C}" destId="{67E8E6C8-BB72-4AEA-ABD8-A733A9DD405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Table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Candidate Detection</a:t>
          </a:r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Rod and feet rejection phase 1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smtClean="0"/>
            <a:t>Weighted Hough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544FE49-A626-4B46-A9DD-1A6E79CB512D}">
      <dgm:prSet/>
      <dgm:spPr/>
      <dgm:t>
        <a:bodyPr/>
        <a:lstStyle/>
        <a:p>
          <a:r>
            <a:rPr lang="en-US" dirty="0" smtClean="0"/>
            <a:t>Feet rejection phase 2</a:t>
          </a:r>
          <a:endParaRPr lang="en-US" dirty="0"/>
        </a:p>
      </dgm:t>
    </dgm:pt>
    <dgm:pt modelId="{A4BC6B30-2651-4558-AD39-9B5DFEB2913D}" type="parTrans" cxnId="{192572B5-C70F-4CDF-8DCB-C7C4F9A42105}">
      <dgm:prSet/>
      <dgm:spPr/>
      <dgm:t>
        <a:bodyPr/>
        <a:lstStyle/>
        <a:p>
          <a:endParaRPr lang="en-US"/>
        </a:p>
      </dgm:t>
    </dgm:pt>
    <dgm:pt modelId="{4E46215F-F84F-4CF4-B67E-DB9CD72381F6}" type="sibTrans" cxnId="{192572B5-C70F-4CDF-8DCB-C7C4F9A42105}">
      <dgm:prSet/>
      <dgm:spPr/>
      <dgm:t>
        <a:bodyPr/>
        <a:lstStyle/>
        <a:p>
          <a:endParaRPr lang="en-US"/>
        </a:p>
      </dgm:t>
    </dgm:pt>
    <dgm:pt modelId="{5DD9404E-4EA5-4ECE-BE72-93217452A5DB}">
      <dgm:prSet/>
      <dgm:spPr/>
      <dgm:t>
        <a:bodyPr/>
        <a:lstStyle/>
        <a:p>
          <a:r>
            <a:rPr lang="en-US" dirty="0" smtClean="0"/>
            <a:t>Physics Engine</a:t>
          </a:r>
          <a:endParaRPr lang="en-US" dirty="0"/>
        </a:p>
      </dgm:t>
    </dgm:pt>
    <dgm:pt modelId="{46D8D73C-64D5-4232-B4E7-350C314697F9}" type="parTrans" cxnId="{9CA397A0-8D28-4517-B50B-8E0844A2CEC9}">
      <dgm:prSet/>
      <dgm:spPr/>
      <dgm:t>
        <a:bodyPr/>
        <a:lstStyle/>
        <a:p>
          <a:endParaRPr lang="en-US"/>
        </a:p>
      </dgm:t>
    </dgm:pt>
    <dgm:pt modelId="{A7745E8E-3F3C-4CBB-B9C8-43F90779F7F8}" type="sibTrans" cxnId="{9CA397A0-8D28-4517-B50B-8E0844A2CEC9}">
      <dgm:prSet/>
      <dgm:spPr/>
      <dgm:t>
        <a:bodyPr/>
        <a:lstStyle/>
        <a:p>
          <a:endParaRPr lang="en-US"/>
        </a:p>
      </dgm:t>
    </dgm:pt>
    <dgm:pt modelId="{BB1C4F99-0765-4CC6-BC9D-50E1B188F51C}" type="pres">
      <dgm:prSet presAssocID="{3480B089-90F5-40BB-B49E-FD43B0E33D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0321F-07A2-49F7-8555-8699ECD2FBF5}" type="pres">
      <dgm:prSet presAssocID="{91C19650-91B9-41C0-85F5-98FA0131D19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3D6C7-2426-4AE9-AF54-62F5D3F22FE4}" type="pres">
      <dgm:prSet presAssocID="{24BF216E-34DB-4E4E-ADF1-315D08CDFFC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D7E08F4-9413-4A7C-AE3F-8889AFC3E53A}" type="pres">
      <dgm:prSet presAssocID="{24BF216E-34DB-4E4E-ADF1-315D08CDFFC6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B2F33F5-16F4-49AA-B517-FD3C53C8793D}" type="pres">
      <dgm:prSet presAssocID="{0EBF747B-3759-405E-88DA-3CF1B61A11F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7763-5127-44A4-AA8F-BD60D216E941}" type="pres">
      <dgm:prSet presAssocID="{AB7CDCE0-EAA6-4DF8-B42A-5AD0204C10F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95DC8ED2-B645-45E7-B143-69ABFD8F8A95}" type="pres">
      <dgm:prSet presAssocID="{AB7CDCE0-EAA6-4DF8-B42A-5AD0204C10F3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C0F41AC2-418F-449E-A46E-B50BB5D0CE43}" type="pres">
      <dgm:prSet presAssocID="{88F9382A-9075-44F5-9134-B9566EF6728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29BD-ECD6-4F2B-99AD-5773FFBBF5E8}" type="pres">
      <dgm:prSet presAssocID="{CA8E0B96-E5EF-414B-9AAE-C044F9E0253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C53F96C-A6E0-4156-8E9D-8D443180AFD3}" type="pres">
      <dgm:prSet presAssocID="{CA8E0B96-E5EF-414B-9AAE-C044F9E02538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B3AE1F6E-925F-4DF5-A6CF-960037CC3AC6}" type="pres">
      <dgm:prSet presAssocID="{3759EAD7-8E4B-4EEA-9D98-2A7F7BDC1F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72682-1D1A-4BD2-932F-918BAFF92FDD}" type="pres">
      <dgm:prSet presAssocID="{D21B8E74-9542-4BE7-9FDC-0262A7EE8B09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EA9389D-4178-468B-9215-C5DDBD5FFDBA}" type="pres">
      <dgm:prSet presAssocID="{D21B8E74-9542-4BE7-9FDC-0262A7EE8B09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6E280DD8-E415-41C3-AE7F-B4DDD2EBEA20}" type="pres">
      <dgm:prSet presAssocID="{F5B6A5B7-F5D0-41D4-9D1F-D010D5039D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6BCE-DE12-4B74-B60A-0810EFFD4101}" type="pres">
      <dgm:prSet presAssocID="{FB234E71-CF92-463D-B9CB-50EC0096253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DA058E9-A08D-4EB9-8EEA-9D83B6D9B58A}" type="pres">
      <dgm:prSet presAssocID="{FB234E71-CF92-463D-B9CB-50EC00962533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5E96C6C-E4F9-4133-B943-05BA81FCEEDE}" type="pres">
      <dgm:prSet presAssocID="{8544FE49-A626-4B46-A9DD-1A6E79CB512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48F-A910-4B4E-A0B2-09021C593DAF}" type="pres">
      <dgm:prSet presAssocID="{4E46215F-F84F-4CF4-B67E-DB9CD72381F6}" presName="sibTrans" presStyleLbl="sibTrans1D1" presStyleIdx="5" presStyleCnt="6"/>
      <dgm:spPr/>
      <dgm:t>
        <a:bodyPr/>
        <a:lstStyle/>
        <a:p>
          <a:endParaRPr lang="en-US"/>
        </a:p>
      </dgm:t>
    </dgm:pt>
    <dgm:pt modelId="{CAD70AB3-38E4-49FD-9DEB-6CDC26E89F4A}" type="pres">
      <dgm:prSet presAssocID="{4E46215F-F84F-4CF4-B67E-DB9CD72381F6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67E8E6C8-BB72-4AEA-ABD8-A733A9DD4054}" type="pres">
      <dgm:prSet presAssocID="{5DD9404E-4EA5-4ECE-BE72-93217452A5D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5187B1-590E-4899-BD17-421007ED377E}" type="presOf" srcId="{8544FE49-A626-4B46-A9DD-1A6E79CB512D}" destId="{A5E96C6C-E4F9-4133-B943-05BA81FCEEDE}" srcOrd="0" destOrd="0" presId="urn:microsoft.com/office/officeart/2005/8/layout/bProcess3"/>
    <dgm:cxn modelId="{D7FD5B54-84E4-4CF8-BABE-8C1088F6118D}" type="presOf" srcId="{88F9382A-9075-44F5-9134-B9566EF67289}" destId="{C0F41AC2-418F-449E-A46E-B50BB5D0CE43}" srcOrd="0" destOrd="0" presId="urn:microsoft.com/office/officeart/2005/8/layout/bProcess3"/>
    <dgm:cxn modelId="{DF7D5B92-4713-4C94-99F5-487F48447952}" type="presOf" srcId="{91C19650-91B9-41C0-85F5-98FA0131D190}" destId="{AE40321F-07A2-49F7-8555-8699ECD2FBF5}" srcOrd="0" destOrd="0" presId="urn:microsoft.com/office/officeart/2005/8/layout/bProcess3"/>
    <dgm:cxn modelId="{F74B1BE8-0D41-4341-8AD2-6E811F5D3BF0}" type="presOf" srcId="{4E46215F-F84F-4CF4-B67E-DB9CD72381F6}" destId="{E00E448F-A910-4B4E-A0B2-09021C593DAF}" srcOrd="0" destOrd="0" presId="urn:microsoft.com/office/officeart/2005/8/layout/bProcess3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5372332A-DABD-4546-8FAB-087AB9610463}" type="presOf" srcId="{F5B6A5B7-F5D0-41D4-9D1F-D010D5039DA0}" destId="{6E280DD8-E415-41C3-AE7F-B4DDD2EBEA20}" srcOrd="0" destOrd="0" presId="urn:microsoft.com/office/officeart/2005/8/layout/bProcess3"/>
    <dgm:cxn modelId="{DE34C3A5-D83B-4D95-BF1E-E479465E8297}" type="presOf" srcId="{4E46215F-F84F-4CF4-B67E-DB9CD72381F6}" destId="{CAD70AB3-38E4-49FD-9DEB-6CDC26E89F4A}" srcOrd="1" destOrd="0" presId="urn:microsoft.com/office/officeart/2005/8/layout/bProcess3"/>
    <dgm:cxn modelId="{9C47217B-DA30-4BAD-B1ED-BDBEC44ADC13}" type="presOf" srcId="{24BF216E-34DB-4E4E-ADF1-315D08CDFFC6}" destId="{8673D6C7-2426-4AE9-AF54-62F5D3F22FE4}" srcOrd="0" destOrd="0" presId="urn:microsoft.com/office/officeart/2005/8/layout/bProcess3"/>
    <dgm:cxn modelId="{11FF4D0F-F0BD-4F89-B900-7B2C92414300}" type="presOf" srcId="{AB7CDCE0-EAA6-4DF8-B42A-5AD0204C10F3}" destId="{95DC8ED2-B645-45E7-B143-69ABFD8F8A95}" srcOrd="1" destOrd="0" presId="urn:microsoft.com/office/officeart/2005/8/layout/bProcess3"/>
    <dgm:cxn modelId="{1F2968A0-C257-4A1B-93AF-3043D6B720A9}" type="presOf" srcId="{FB234E71-CF92-463D-B9CB-50EC00962533}" destId="{1B956BCE-DE12-4B74-B60A-0810EFFD4101}" srcOrd="0" destOrd="0" presId="urn:microsoft.com/office/officeart/2005/8/layout/bProcess3"/>
    <dgm:cxn modelId="{860B845A-320E-4407-908F-88BBB4908082}" type="presOf" srcId="{D21B8E74-9542-4BE7-9FDC-0262A7EE8B09}" destId="{C9372682-1D1A-4BD2-932F-918BAFF92FDD}" srcOrd="0" destOrd="0" presId="urn:microsoft.com/office/officeart/2005/8/layout/bProcess3"/>
    <dgm:cxn modelId="{D374DE92-EA47-4DEC-8B86-E7C3F47F299E}" type="presOf" srcId="{3480B089-90F5-40BB-B49E-FD43B0E33DCE}" destId="{BB1C4F99-0765-4CC6-BC9D-50E1B188F51C}" srcOrd="0" destOrd="0" presId="urn:microsoft.com/office/officeart/2005/8/layout/bProcess3"/>
    <dgm:cxn modelId="{19BC0EBE-F575-4F2E-AD47-2AB85B9EEE46}" type="presOf" srcId="{3759EAD7-8E4B-4EEA-9D98-2A7F7BDC1F0A}" destId="{B3AE1F6E-925F-4DF5-A6CF-960037CC3AC6}" srcOrd="0" destOrd="0" presId="urn:microsoft.com/office/officeart/2005/8/layout/bProcess3"/>
    <dgm:cxn modelId="{192572B5-C70F-4CDF-8DCB-C7C4F9A42105}" srcId="{3480B089-90F5-40BB-B49E-FD43B0E33DCE}" destId="{8544FE49-A626-4B46-A9DD-1A6E79CB512D}" srcOrd="5" destOrd="0" parTransId="{A4BC6B30-2651-4558-AD39-9B5DFEB2913D}" sibTransId="{4E46215F-F84F-4CF4-B67E-DB9CD72381F6}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6AB953FA-B349-4E15-A9A5-854960BB7CEB}" type="presOf" srcId="{24BF216E-34DB-4E4E-ADF1-315D08CDFFC6}" destId="{AD7E08F4-9413-4A7C-AE3F-8889AFC3E53A}" srcOrd="1" destOrd="0" presId="urn:microsoft.com/office/officeart/2005/8/layout/bProcess3"/>
    <dgm:cxn modelId="{9CA397A0-8D28-4517-B50B-8E0844A2CEC9}" srcId="{3480B089-90F5-40BB-B49E-FD43B0E33DCE}" destId="{5DD9404E-4EA5-4ECE-BE72-93217452A5DB}" srcOrd="6" destOrd="0" parTransId="{46D8D73C-64D5-4232-B4E7-350C314697F9}" sibTransId="{A7745E8E-3F3C-4CBB-B9C8-43F90779F7F8}"/>
    <dgm:cxn modelId="{C0F1C8AE-6338-4C61-9099-8F68057733FB}" type="presOf" srcId="{D21B8E74-9542-4BE7-9FDC-0262A7EE8B09}" destId="{5EA9389D-4178-468B-9215-C5DDBD5FFDBA}" srcOrd="1" destOrd="0" presId="urn:microsoft.com/office/officeart/2005/8/layout/bProcess3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D1FB49F6-0D78-4DCF-86A0-84F88BCDECAD}" type="presOf" srcId="{FB234E71-CF92-463D-B9CB-50EC00962533}" destId="{2DA058E9-A08D-4EB9-8EEA-9D83B6D9B58A}" srcOrd="1" destOrd="0" presId="urn:microsoft.com/office/officeart/2005/8/layout/bProcess3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CE2C71A7-FA22-4E0B-BBB0-F54013CB5B76}" type="presOf" srcId="{5DD9404E-4EA5-4ECE-BE72-93217452A5DB}" destId="{67E8E6C8-BB72-4AEA-ABD8-A733A9DD4054}" srcOrd="0" destOrd="0" presId="urn:microsoft.com/office/officeart/2005/8/layout/bProcess3"/>
    <dgm:cxn modelId="{CBF0DE70-8CCD-4084-B7F5-AA064B349D72}" type="presOf" srcId="{CA8E0B96-E5EF-414B-9AAE-C044F9E02538}" destId="{FC53F96C-A6E0-4156-8E9D-8D443180AFD3}" srcOrd="1" destOrd="0" presId="urn:microsoft.com/office/officeart/2005/8/layout/bProcess3"/>
    <dgm:cxn modelId="{B11904AC-EF7B-48AB-86A9-A4380C8363A0}" type="presOf" srcId="{0EBF747B-3759-405E-88DA-3CF1B61A11F5}" destId="{6B2F33F5-16F4-49AA-B517-FD3C53C8793D}" srcOrd="0" destOrd="0" presId="urn:microsoft.com/office/officeart/2005/8/layout/bProcess3"/>
    <dgm:cxn modelId="{5E4A4AFF-E2A9-47F6-AAC1-C0656AE4FF3E}" type="presOf" srcId="{CA8E0B96-E5EF-414B-9AAE-C044F9E02538}" destId="{241029BD-ECD6-4F2B-99AD-5773FFBBF5E8}" srcOrd="0" destOrd="0" presId="urn:microsoft.com/office/officeart/2005/8/layout/bProcess3"/>
    <dgm:cxn modelId="{E87BFBC3-3407-48D4-A17A-CED76087503F}" type="presOf" srcId="{AB7CDCE0-EAA6-4DF8-B42A-5AD0204C10F3}" destId="{8CC67763-5127-44A4-AA8F-BD60D216E941}" srcOrd="0" destOrd="0" presId="urn:microsoft.com/office/officeart/2005/8/layout/bProcess3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CF203AAF-5B27-41A5-B424-D62DEEB31AA8}" type="presParOf" srcId="{BB1C4F99-0765-4CC6-BC9D-50E1B188F51C}" destId="{AE40321F-07A2-49F7-8555-8699ECD2FBF5}" srcOrd="0" destOrd="0" presId="urn:microsoft.com/office/officeart/2005/8/layout/bProcess3"/>
    <dgm:cxn modelId="{95C01841-F7FC-40E5-8C17-DA0E1A2D48B0}" type="presParOf" srcId="{BB1C4F99-0765-4CC6-BC9D-50E1B188F51C}" destId="{8673D6C7-2426-4AE9-AF54-62F5D3F22FE4}" srcOrd="1" destOrd="0" presId="urn:microsoft.com/office/officeart/2005/8/layout/bProcess3"/>
    <dgm:cxn modelId="{C4C2E835-872C-4F52-B95E-29E804CBA41A}" type="presParOf" srcId="{8673D6C7-2426-4AE9-AF54-62F5D3F22FE4}" destId="{AD7E08F4-9413-4A7C-AE3F-8889AFC3E53A}" srcOrd="0" destOrd="0" presId="urn:microsoft.com/office/officeart/2005/8/layout/bProcess3"/>
    <dgm:cxn modelId="{C77EC4F2-FDE6-45C1-BF5E-D3033127D43D}" type="presParOf" srcId="{BB1C4F99-0765-4CC6-BC9D-50E1B188F51C}" destId="{6B2F33F5-16F4-49AA-B517-FD3C53C8793D}" srcOrd="2" destOrd="0" presId="urn:microsoft.com/office/officeart/2005/8/layout/bProcess3"/>
    <dgm:cxn modelId="{A4C0B46A-F805-4EED-B131-C060FC95DBD7}" type="presParOf" srcId="{BB1C4F99-0765-4CC6-BC9D-50E1B188F51C}" destId="{8CC67763-5127-44A4-AA8F-BD60D216E941}" srcOrd="3" destOrd="0" presId="urn:microsoft.com/office/officeart/2005/8/layout/bProcess3"/>
    <dgm:cxn modelId="{06162B47-3237-45C5-A443-51DA9276078A}" type="presParOf" srcId="{8CC67763-5127-44A4-AA8F-BD60D216E941}" destId="{95DC8ED2-B645-45E7-B143-69ABFD8F8A95}" srcOrd="0" destOrd="0" presId="urn:microsoft.com/office/officeart/2005/8/layout/bProcess3"/>
    <dgm:cxn modelId="{EC037502-266C-4D68-A1E3-E4C2CEA085EF}" type="presParOf" srcId="{BB1C4F99-0765-4CC6-BC9D-50E1B188F51C}" destId="{C0F41AC2-418F-449E-A46E-B50BB5D0CE43}" srcOrd="4" destOrd="0" presId="urn:microsoft.com/office/officeart/2005/8/layout/bProcess3"/>
    <dgm:cxn modelId="{9751A7ED-E086-46FE-BDC7-0BCEBC125AE6}" type="presParOf" srcId="{BB1C4F99-0765-4CC6-BC9D-50E1B188F51C}" destId="{241029BD-ECD6-4F2B-99AD-5773FFBBF5E8}" srcOrd="5" destOrd="0" presId="urn:microsoft.com/office/officeart/2005/8/layout/bProcess3"/>
    <dgm:cxn modelId="{4836611F-2EA2-4E6D-9807-7B56A6422DBE}" type="presParOf" srcId="{241029BD-ECD6-4F2B-99AD-5773FFBBF5E8}" destId="{FC53F96C-A6E0-4156-8E9D-8D443180AFD3}" srcOrd="0" destOrd="0" presId="urn:microsoft.com/office/officeart/2005/8/layout/bProcess3"/>
    <dgm:cxn modelId="{13219A4F-0FE2-4A57-B789-B6175C1B0A5A}" type="presParOf" srcId="{BB1C4F99-0765-4CC6-BC9D-50E1B188F51C}" destId="{B3AE1F6E-925F-4DF5-A6CF-960037CC3AC6}" srcOrd="6" destOrd="0" presId="urn:microsoft.com/office/officeart/2005/8/layout/bProcess3"/>
    <dgm:cxn modelId="{733EC16F-F476-414E-BDAC-A7B0CEA79F5A}" type="presParOf" srcId="{BB1C4F99-0765-4CC6-BC9D-50E1B188F51C}" destId="{C9372682-1D1A-4BD2-932F-918BAFF92FDD}" srcOrd="7" destOrd="0" presId="urn:microsoft.com/office/officeart/2005/8/layout/bProcess3"/>
    <dgm:cxn modelId="{59175966-4867-440A-81CA-74A46184A8B7}" type="presParOf" srcId="{C9372682-1D1A-4BD2-932F-918BAFF92FDD}" destId="{5EA9389D-4178-468B-9215-C5DDBD5FFDBA}" srcOrd="0" destOrd="0" presId="urn:microsoft.com/office/officeart/2005/8/layout/bProcess3"/>
    <dgm:cxn modelId="{68264CA7-1701-4415-A5FC-55AE61CAA70A}" type="presParOf" srcId="{BB1C4F99-0765-4CC6-BC9D-50E1B188F51C}" destId="{6E280DD8-E415-41C3-AE7F-B4DDD2EBEA20}" srcOrd="8" destOrd="0" presId="urn:microsoft.com/office/officeart/2005/8/layout/bProcess3"/>
    <dgm:cxn modelId="{D92C0977-1B05-4790-A451-70990C8AC9E5}" type="presParOf" srcId="{BB1C4F99-0765-4CC6-BC9D-50E1B188F51C}" destId="{1B956BCE-DE12-4B74-B60A-0810EFFD4101}" srcOrd="9" destOrd="0" presId="urn:microsoft.com/office/officeart/2005/8/layout/bProcess3"/>
    <dgm:cxn modelId="{3D4264A6-68DA-477F-A12C-DD805A5E2C78}" type="presParOf" srcId="{1B956BCE-DE12-4B74-B60A-0810EFFD4101}" destId="{2DA058E9-A08D-4EB9-8EEA-9D83B6D9B58A}" srcOrd="0" destOrd="0" presId="urn:microsoft.com/office/officeart/2005/8/layout/bProcess3"/>
    <dgm:cxn modelId="{890F23E9-A9F7-4529-B68D-DC528153D69D}" type="presParOf" srcId="{BB1C4F99-0765-4CC6-BC9D-50E1B188F51C}" destId="{A5E96C6C-E4F9-4133-B943-05BA81FCEEDE}" srcOrd="10" destOrd="0" presId="urn:microsoft.com/office/officeart/2005/8/layout/bProcess3"/>
    <dgm:cxn modelId="{A6E7EB78-792B-49E8-8104-1297338D9AC0}" type="presParOf" srcId="{BB1C4F99-0765-4CC6-BC9D-50E1B188F51C}" destId="{E00E448F-A910-4B4E-A0B2-09021C593DAF}" srcOrd="11" destOrd="0" presId="urn:microsoft.com/office/officeart/2005/8/layout/bProcess3"/>
    <dgm:cxn modelId="{D4D66014-7B96-428D-92BA-E659E83002F9}" type="presParOf" srcId="{E00E448F-A910-4B4E-A0B2-09021C593DAF}" destId="{CAD70AB3-38E4-49FD-9DEB-6CDC26E89F4A}" srcOrd="0" destOrd="0" presId="urn:microsoft.com/office/officeart/2005/8/layout/bProcess3"/>
    <dgm:cxn modelId="{C08BAF20-BDF0-4D31-9947-DC46BE7845BA}" type="presParOf" srcId="{BB1C4F99-0765-4CC6-BC9D-50E1B188F51C}" destId="{67E8E6C8-BB72-4AEA-ABD8-A733A9DD405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Table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Candidate Detection</a:t>
          </a:r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Rod and feet rejection phase 1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smtClean="0"/>
            <a:t>Weighted Hough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544FE49-A626-4B46-A9DD-1A6E79CB512D}">
      <dgm:prSet/>
      <dgm:spPr/>
      <dgm:t>
        <a:bodyPr/>
        <a:lstStyle/>
        <a:p>
          <a:r>
            <a:rPr lang="en-US" dirty="0" smtClean="0"/>
            <a:t>Feet rejection phase 2</a:t>
          </a:r>
          <a:endParaRPr lang="en-US" dirty="0"/>
        </a:p>
      </dgm:t>
    </dgm:pt>
    <dgm:pt modelId="{A4BC6B30-2651-4558-AD39-9B5DFEB2913D}" type="parTrans" cxnId="{192572B5-C70F-4CDF-8DCB-C7C4F9A42105}">
      <dgm:prSet/>
      <dgm:spPr/>
      <dgm:t>
        <a:bodyPr/>
        <a:lstStyle/>
        <a:p>
          <a:endParaRPr lang="en-US"/>
        </a:p>
      </dgm:t>
    </dgm:pt>
    <dgm:pt modelId="{4E46215F-F84F-4CF4-B67E-DB9CD72381F6}" type="sibTrans" cxnId="{192572B5-C70F-4CDF-8DCB-C7C4F9A42105}">
      <dgm:prSet/>
      <dgm:spPr/>
      <dgm:t>
        <a:bodyPr/>
        <a:lstStyle/>
        <a:p>
          <a:endParaRPr lang="en-US"/>
        </a:p>
      </dgm:t>
    </dgm:pt>
    <dgm:pt modelId="{5DD9404E-4EA5-4ECE-BE72-93217452A5DB}">
      <dgm:prSet/>
      <dgm:spPr/>
      <dgm:t>
        <a:bodyPr/>
        <a:lstStyle/>
        <a:p>
          <a:r>
            <a:rPr lang="en-US" dirty="0" smtClean="0"/>
            <a:t>Physics Engine</a:t>
          </a:r>
          <a:endParaRPr lang="en-US" dirty="0"/>
        </a:p>
      </dgm:t>
    </dgm:pt>
    <dgm:pt modelId="{46D8D73C-64D5-4232-B4E7-350C314697F9}" type="parTrans" cxnId="{9CA397A0-8D28-4517-B50B-8E0844A2CEC9}">
      <dgm:prSet/>
      <dgm:spPr/>
      <dgm:t>
        <a:bodyPr/>
        <a:lstStyle/>
        <a:p>
          <a:endParaRPr lang="en-US"/>
        </a:p>
      </dgm:t>
    </dgm:pt>
    <dgm:pt modelId="{A7745E8E-3F3C-4CBB-B9C8-43F90779F7F8}" type="sibTrans" cxnId="{9CA397A0-8D28-4517-B50B-8E0844A2CEC9}">
      <dgm:prSet/>
      <dgm:spPr/>
      <dgm:t>
        <a:bodyPr/>
        <a:lstStyle/>
        <a:p>
          <a:endParaRPr lang="en-US"/>
        </a:p>
      </dgm:t>
    </dgm:pt>
    <dgm:pt modelId="{BB1C4F99-0765-4CC6-BC9D-50E1B188F51C}" type="pres">
      <dgm:prSet presAssocID="{3480B089-90F5-40BB-B49E-FD43B0E33D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0321F-07A2-49F7-8555-8699ECD2FBF5}" type="pres">
      <dgm:prSet presAssocID="{91C19650-91B9-41C0-85F5-98FA0131D19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3D6C7-2426-4AE9-AF54-62F5D3F22FE4}" type="pres">
      <dgm:prSet presAssocID="{24BF216E-34DB-4E4E-ADF1-315D08CDFFC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D7E08F4-9413-4A7C-AE3F-8889AFC3E53A}" type="pres">
      <dgm:prSet presAssocID="{24BF216E-34DB-4E4E-ADF1-315D08CDFFC6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B2F33F5-16F4-49AA-B517-FD3C53C8793D}" type="pres">
      <dgm:prSet presAssocID="{0EBF747B-3759-405E-88DA-3CF1B61A11F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7763-5127-44A4-AA8F-BD60D216E941}" type="pres">
      <dgm:prSet presAssocID="{AB7CDCE0-EAA6-4DF8-B42A-5AD0204C10F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95DC8ED2-B645-45E7-B143-69ABFD8F8A95}" type="pres">
      <dgm:prSet presAssocID="{AB7CDCE0-EAA6-4DF8-B42A-5AD0204C10F3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C0F41AC2-418F-449E-A46E-B50BB5D0CE43}" type="pres">
      <dgm:prSet presAssocID="{88F9382A-9075-44F5-9134-B9566EF6728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29BD-ECD6-4F2B-99AD-5773FFBBF5E8}" type="pres">
      <dgm:prSet presAssocID="{CA8E0B96-E5EF-414B-9AAE-C044F9E0253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C53F96C-A6E0-4156-8E9D-8D443180AFD3}" type="pres">
      <dgm:prSet presAssocID="{CA8E0B96-E5EF-414B-9AAE-C044F9E02538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B3AE1F6E-925F-4DF5-A6CF-960037CC3AC6}" type="pres">
      <dgm:prSet presAssocID="{3759EAD7-8E4B-4EEA-9D98-2A7F7BDC1F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72682-1D1A-4BD2-932F-918BAFF92FDD}" type="pres">
      <dgm:prSet presAssocID="{D21B8E74-9542-4BE7-9FDC-0262A7EE8B09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EA9389D-4178-468B-9215-C5DDBD5FFDBA}" type="pres">
      <dgm:prSet presAssocID="{D21B8E74-9542-4BE7-9FDC-0262A7EE8B09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6E280DD8-E415-41C3-AE7F-B4DDD2EBEA20}" type="pres">
      <dgm:prSet presAssocID="{F5B6A5B7-F5D0-41D4-9D1F-D010D5039D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6BCE-DE12-4B74-B60A-0810EFFD4101}" type="pres">
      <dgm:prSet presAssocID="{FB234E71-CF92-463D-B9CB-50EC0096253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DA058E9-A08D-4EB9-8EEA-9D83B6D9B58A}" type="pres">
      <dgm:prSet presAssocID="{FB234E71-CF92-463D-B9CB-50EC00962533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5E96C6C-E4F9-4133-B943-05BA81FCEEDE}" type="pres">
      <dgm:prSet presAssocID="{8544FE49-A626-4B46-A9DD-1A6E79CB512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48F-A910-4B4E-A0B2-09021C593DAF}" type="pres">
      <dgm:prSet presAssocID="{4E46215F-F84F-4CF4-B67E-DB9CD72381F6}" presName="sibTrans" presStyleLbl="sibTrans1D1" presStyleIdx="5" presStyleCnt="6"/>
      <dgm:spPr/>
      <dgm:t>
        <a:bodyPr/>
        <a:lstStyle/>
        <a:p>
          <a:endParaRPr lang="en-US"/>
        </a:p>
      </dgm:t>
    </dgm:pt>
    <dgm:pt modelId="{CAD70AB3-38E4-49FD-9DEB-6CDC26E89F4A}" type="pres">
      <dgm:prSet presAssocID="{4E46215F-F84F-4CF4-B67E-DB9CD72381F6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67E8E6C8-BB72-4AEA-ABD8-A733A9DD4054}" type="pres">
      <dgm:prSet presAssocID="{5DD9404E-4EA5-4ECE-BE72-93217452A5D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32A900-95FD-4AAF-9DC8-544BD4392827}" type="presOf" srcId="{8544FE49-A626-4B46-A9DD-1A6E79CB512D}" destId="{A5E96C6C-E4F9-4133-B943-05BA81FCEEDE}" srcOrd="0" destOrd="0" presId="urn:microsoft.com/office/officeart/2005/8/layout/bProcess3"/>
    <dgm:cxn modelId="{8245A548-5532-4593-B4E2-78C3E3CB914D}" type="presOf" srcId="{3759EAD7-8E4B-4EEA-9D98-2A7F7BDC1F0A}" destId="{B3AE1F6E-925F-4DF5-A6CF-960037CC3AC6}" srcOrd="0" destOrd="0" presId="urn:microsoft.com/office/officeart/2005/8/layout/bProcess3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6B022E5B-6666-4C1E-8BA6-B657866288AA}" type="presOf" srcId="{AB7CDCE0-EAA6-4DF8-B42A-5AD0204C10F3}" destId="{8CC67763-5127-44A4-AA8F-BD60D216E941}" srcOrd="0" destOrd="0" presId="urn:microsoft.com/office/officeart/2005/8/layout/bProcess3"/>
    <dgm:cxn modelId="{B66D0050-0A84-447C-BC04-8425FE1A17B4}" type="presOf" srcId="{0EBF747B-3759-405E-88DA-3CF1B61A11F5}" destId="{6B2F33F5-16F4-49AA-B517-FD3C53C8793D}" srcOrd="0" destOrd="0" presId="urn:microsoft.com/office/officeart/2005/8/layout/bProcess3"/>
    <dgm:cxn modelId="{D2C18A59-5CDB-415C-98B5-6F12961C0D25}" type="presOf" srcId="{4E46215F-F84F-4CF4-B67E-DB9CD72381F6}" destId="{CAD70AB3-38E4-49FD-9DEB-6CDC26E89F4A}" srcOrd="1" destOrd="0" presId="urn:microsoft.com/office/officeart/2005/8/layout/bProcess3"/>
    <dgm:cxn modelId="{192572B5-C70F-4CDF-8DCB-C7C4F9A42105}" srcId="{3480B089-90F5-40BB-B49E-FD43B0E33DCE}" destId="{8544FE49-A626-4B46-A9DD-1A6E79CB512D}" srcOrd="5" destOrd="0" parTransId="{A4BC6B30-2651-4558-AD39-9B5DFEB2913D}" sibTransId="{4E46215F-F84F-4CF4-B67E-DB9CD72381F6}"/>
    <dgm:cxn modelId="{59E15CEC-AA73-4AE1-AD59-A44AD59169F7}" type="presOf" srcId="{CA8E0B96-E5EF-414B-9AAE-C044F9E02538}" destId="{241029BD-ECD6-4F2B-99AD-5773FFBBF5E8}" srcOrd="0" destOrd="0" presId="urn:microsoft.com/office/officeart/2005/8/layout/bProcess3"/>
    <dgm:cxn modelId="{B9E5A3AA-8430-4B75-A223-010D1A7BD080}" type="presOf" srcId="{D21B8E74-9542-4BE7-9FDC-0262A7EE8B09}" destId="{C9372682-1D1A-4BD2-932F-918BAFF92FDD}" srcOrd="0" destOrd="0" presId="urn:microsoft.com/office/officeart/2005/8/layout/bProcess3"/>
    <dgm:cxn modelId="{A0F8F0E1-07B8-4ADD-9B67-360C4F420814}" type="presOf" srcId="{FB234E71-CF92-463D-B9CB-50EC00962533}" destId="{1B956BCE-DE12-4B74-B60A-0810EFFD4101}" srcOrd="0" destOrd="0" presId="urn:microsoft.com/office/officeart/2005/8/layout/bProcess3"/>
    <dgm:cxn modelId="{7EE4A0A0-6B04-49D9-92FC-38C8F873E9C2}" type="presOf" srcId="{5DD9404E-4EA5-4ECE-BE72-93217452A5DB}" destId="{67E8E6C8-BB72-4AEA-ABD8-A733A9DD4054}" srcOrd="0" destOrd="0" presId="urn:microsoft.com/office/officeart/2005/8/layout/bProcess3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7B03350E-97C2-443E-B1CD-9912DC6A5637}" type="presOf" srcId="{CA8E0B96-E5EF-414B-9AAE-C044F9E02538}" destId="{FC53F96C-A6E0-4156-8E9D-8D443180AFD3}" srcOrd="1" destOrd="0" presId="urn:microsoft.com/office/officeart/2005/8/layout/bProcess3"/>
    <dgm:cxn modelId="{9CA397A0-8D28-4517-B50B-8E0844A2CEC9}" srcId="{3480B089-90F5-40BB-B49E-FD43B0E33DCE}" destId="{5DD9404E-4EA5-4ECE-BE72-93217452A5DB}" srcOrd="6" destOrd="0" parTransId="{46D8D73C-64D5-4232-B4E7-350C314697F9}" sibTransId="{A7745E8E-3F3C-4CBB-B9C8-43F90779F7F8}"/>
    <dgm:cxn modelId="{585FD0A4-B9CD-4A5B-A8D4-C595DFA228B3}" type="presOf" srcId="{91C19650-91B9-41C0-85F5-98FA0131D190}" destId="{AE40321F-07A2-49F7-8555-8699ECD2FBF5}" srcOrd="0" destOrd="0" presId="urn:microsoft.com/office/officeart/2005/8/layout/bProcess3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1BA47CE1-A53C-4C37-BF6F-1871C08074C1}" type="presOf" srcId="{AB7CDCE0-EAA6-4DF8-B42A-5AD0204C10F3}" destId="{95DC8ED2-B645-45E7-B143-69ABFD8F8A95}" srcOrd="1" destOrd="0" presId="urn:microsoft.com/office/officeart/2005/8/layout/bProcess3"/>
    <dgm:cxn modelId="{0FBFC031-474B-4876-8E64-D810E2D3DCF1}" type="presOf" srcId="{24BF216E-34DB-4E4E-ADF1-315D08CDFFC6}" destId="{8673D6C7-2426-4AE9-AF54-62F5D3F22FE4}" srcOrd="0" destOrd="0" presId="urn:microsoft.com/office/officeart/2005/8/layout/bProcess3"/>
    <dgm:cxn modelId="{96D1843F-939A-456B-B332-D1669454820A}" type="presOf" srcId="{FB234E71-CF92-463D-B9CB-50EC00962533}" destId="{2DA058E9-A08D-4EB9-8EEA-9D83B6D9B58A}" srcOrd="1" destOrd="0" presId="urn:microsoft.com/office/officeart/2005/8/layout/bProcess3"/>
    <dgm:cxn modelId="{C9FF190E-86AB-4189-B241-49F32CB6E661}" type="presOf" srcId="{88F9382A-9075-44F5-9134-B9566EF67289}" destId="{C0F41AC2-418F-449E-A46E-B50BB5D0CE43}" srcOrd="0" destOrd="0" presId="urn:microsoft.com/office/officeart/2005/8/layout/bProcess3"/>
    <dgm:cxn modelId="{4E3F671B-B793-4B20-A29E-94084B401FBB}" type="presOf" srcId="{F5B6A5B7-F5D0-41D4-9D1F-D010D5039DA0}" destId="{6E280DD8-E415-41C3-AE7F-B4DDD2EBEA20}" srcOrd="0" destOrd="0" presId="urn:microsoft.com/office/officeart/2005/8/layout/bProcess3"/>
    <dgm:cxn modelId="{D2A54BBB-2C31-42EC-93DC-1E11CDB35E8C}" type="presOf" srcId="{3480B089-90F5-40BB-B49E-FD43B0E33DCE}" destId="{BB1C4F99-0765-4CC6-BC9D-50E1B188F51C}" srcOrd="0" destOrd="0" presId="urn:microsoft.com/office/officeart/2005/8/layout/bProcess3"/>
    <dgm:cxn modelId="{579049C2-CF53-44F0-908C-EE0A2076FADB}" type="presOf" srcId="{4E46215F-F84F-4CF4-B67E-DB9CD72381F6}" destId="{E00E448F-A910-4B4E-A0B2-09021C593DAF}" srcOrd="0" destOrd="0" presId="urn:microsoft.com/office/officeart/2005/8/layout/bProcess3"/>
    <dgm:cxn modelId="{56550A0F-B421-4691-BF24-7F83AABB6B1D}" type="presOf" srcId="{24BF216E-34DB-4E4E-ADF1-315D08CDFFC6}" destId="{AD7E08F4-9413-4A7C-AE3F-8889AFC3E53A}" srcOrd="1" destOrd="0" presId="urn:microsoft.com/office/officeart/2005/8/layout/bProcess3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13B185D6-BB99-4608-A58D-CCED7CA35583}" type="presOf" srcId="{D21B8E74-9542-4BE7-9FDC-0262A7EE8B09}" destId="{5EA9389D-4178-468B-9215-C5DDBD5FFDBA}" srcOrd="1" destOrd="0" presId="urn:microsoft.com/office/officeart/2005/8/layout/bProcess3"/>
    <dgm:cxn modelId="{27365739-C284-4316-9FAF-2368C5641F30}" type="presParOf" srcId="{BB1C4F99-0765-4CC6-BC9D-50E1B188F51C}" destId="{AE40321F-07A2-49F7-8555-8699ECD2FBF5}" srcOrd="0" destOrd="0" presId="urn:microsoft.com/office/officeart/2005/8/layout/bProcess3"/>
    <dgm:cxn modelId="{E261986D-CDD3-4E21-A435-4B748A3C2BDD}" type="presParOf" srcId="{BB1C4F99-0765-4CC6-BC9D-50E1B188F51C}" destId="{8673D6C7-2426-4AE9-AF54-62F5D3F22FE4}" srcOrd="1" destOrd="0" presId="urn:microsoft.com/office/officeart/2005/8/layout/bProcess3"/>
    <dgm:cxn modelId="{24487D06-ACA6-4E5F-B635-54C8C9353A64}" type="presParOf" srcId="{8673D6C7-2426-4AE9-AF54-62F5D3F22FE4}" destId="{AD7E08F4-9413-4A7C-AE3F-8889AFC3E53A}" srcOrd="0" destOrd="0" presId="urn:microsoft.com/office/officeart/2005/8/layout/bProcess3"/>
    <dgm:cxn modelId="{2B73832F-2597-4244-AB23-463406220216}" type="presParOf" srcId="{BB1C4F99-0765-4CC6-BC9D-50E1B188F51C}" destId="{6B2F33F5-16F4-49AA-B517-FD3C53C8793D}" srcOrd="2" destOrd="0" presId="urn:microsoft.com/office/officeart/2005/8/layout/bProcess3"/>
    <dgm:cxn modelId="{CE4AC42B-BA14-4FA5-A840-1BE548EEA54F}" type="presParOf" srcId="{BB1C4F99-0765-4CC6-BC9D-50E1B188F51C}" destId="{8CC67763-5127-44A4-AA8F-BD60D216E941}" srcOrd="3" destOrd="0" presId="urn:microsoft.com/office/officeart/2005/8/layout/bProcess3"/>
    <dgm:cxn modelId="{D03EC1DB-CDD2-4927-855E-255F6B49CAD0}" type="presParOf" srcId="{8CC67763-5127-44A4-AA8F-BD60D216E941}" destId="{95DC8ED2-B645-45E7-B143-69ABFD8F8A95}" srcOrd="0" destOrd="0" presId="urn:microsoft.com/office/officeart/2005/8/layout/bProcess3"/>
    <dgm:cxn modelId="{A20880A2-71C0-4D9D-950F-7E27821B4E4A}" type="presParOf" srcId="{BB1C4F99-0765-4CC6-BC9D-50E1B188F51C}" destId="{C0F41AC2-418F-449E-A46E-B50BB5D0CE43}" srcOrd="4" destOrd="0" presId="urn:microsoft.com/office/officeart/2005/8/layout/bProcess3"/>
    <dgm:cxn modelId="{DE97600F-901F-4022-9866-E4A7D2183770}" type="presParOf" srcId="{BB1C4F99-0765-4CC6-BC9D-50E1B188F51C}" destId="{241029BD-ECD6-4F2B-99AD-5773FFBBF5E8}" srcOrd="5" destOrd="0" presId="urn:microsoft.com/office/officeart/2005/8/layout/bProcess3"/>
    <dgm:cxn modelId="{F38DE6DF-856D-4BD0-8143-42195E35E886}" type="presParOf" srcId="{241029BD-ECD6-4F2B-99AD-5773FFBBF5E8}" destId="{FC53F96C-A6E0-4156-8E9D-8D443180AFD3}" srcOrd="0" destOrd="0" presId="urn:microsoft.com/office/officeart/2005/8/layout/bProcess3"/>
    <dgm:cxn modelId="{9758CC07-CBE4-4995-8917-7CC0E69075FD}" type="presParOf" srcId="{BB1C4F99-0765-4CC6-BC9D-50E1B188F51C}" destId="{B3AE1F6E-925F-4DF5-A6CF-960037CC3AC6}" srcOrd="6" destOrd="0" presId="urn:microsoft.com/office/officeart/2005/8/layout/bProcess3"/>
    <dgm:cxn modelId="{B01D3A7C-F436-41E7-807F-4FDC34A5CE9D}" type="presParOf" srcId="{BB1C4F99-0765-4CC6-BC9D-50E1B188F51C}" destId="{C9372682-1D1A-4BD2-932F-918BAFF92FDD}" srcOrd="7" destOrd="0" presId="urn:microsoft.com/office/officeart/2005/8/layout/bProcess3"/>
    <dgm:cxn modelId="{EF506ECF-0504-4BF7-88CD-3F0F2CB29446}" type="presParOf" srcId="{C9372682-1D1A-4BD2-932F-918BAFF92FDD}" destId="{5EA9389D-4178-468B-9215-C5DDBD5FFDBA}" srcOrd="0" destOrd="0" presId="urn:microsoft.com/office/officeart/2005/8/layout/bProcess3"/>
    <dgm:cxn modelId="{E3784572-CC7C-4BFB-8CDF-893FC541B8BA}" type="presParOf" srcId="{BB1C4F99-0765-4CC6-BC9D-50E1B188F51C}" destId="{6E280DD8-E415-41C3-AE7F-B4DDD2EBEA20}" srcOrd="8" destOrd="0" presId="urn:microsoft.com/office/officeart/2005/8/layout/bProcess3"/>
    <dgm:cxn modelId="{E81834B5-EBDC-48BE-99B8-4F52EC9A3DF0}" type="presParOf" srcId="{BB1C4F99-0765-4CC6-BC9D-50E1B188F51C}" destId="{1B956BCE-DE12-4B74-B60A-0810EFFD4101}" srcOrd="9" destOrd="0" presId="urn:microsoft.com/office/officeart/2005/8/layout/bProcess3"/>
    <dgm:cxn modelId="{16A03879-BD67-4D81-B243-8C12224839D5}" type="presParOf" srcId="{1B956BCE-DE12-4B74-B60A-0810EFFD4101}" destId="{2DA058E9-A08D-4EB9-8EEA-9D83B6D9B58A}" srcOrd="0" destOrd="0" presId="urn:microsoft.com/office/officeart/2005/8/layout/bProcess3"/>
    <dgm:cxn modelId="{202ACE69-473C-4756-8FFC-584003D32656}" type="presParOf" srcId="{BB1C4F99-0765-4CC6-BC9D-50E1B188F51C}" destId="{A5E96C6C-E4F9-4133-B943-05BA81FCEEDE}" srcOrd="10" destOrd="0" presId="urn:microsoft.com/office/officeart/2005/8/layout/bProcess3"/>
    <dgm:cxn modelId="{7B302685-671A-4EB8-BF55-494C7573C53E}" type="presParOf" srcId="{BB1C4F99-0765-4CC6-BC9D-50E1B188F51C}" destId="{E00E448F-A910-4B4E-A0B2-09021C593DAF}" srcOrd="11" destOrd="0" presId="urn:microsoft.com/office/officeart/2005/8/layout/bProcess3"/>
    <dgm:cxn modelId="{7CEC3825-2108-4E60-8C4B-3F1249688923}" type="presParOf" srcId="{E00E448F-A910-4B4E-A0B2-09021C593DAF}" destId="{CAD70AB3-38E4-49FD-9DEB-6CDC26E89F4A}" srcOrd="0" destOrd="0" presId="urn:microsoft.com/office/officeart/2005/8/layout/bProcess3"/>
    <dgm:cxn modelId="{49B3DFBA-8634-41DB-87EC-206E1F7E1A09}" type="presParOf" srcId="{BB1C4F99-0765-4CC6-BC9D-50E1B188F51C}" destId="{67E8E6C8-BB72-4AEA-ABD8-A733A9DD405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Table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Rod and feet rejection phase 1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Weighted Hough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544FE49-A626-4B46-A9DD-1A6E79CB512D}">
      <dgm:prSet/>
      <dgm:spPr/>
      <dgm:t>
        <a:bodyPr/>
        <a:lstStyle/>
        <a:p>
          <a:r>
            <a:rPr lang="en-US" dirty="0" smtClean="0"/>
            <a:t>Feet rejection phase 2</a:t>
          </a:r>
          <a:endParaRPr lang="en-US" dirty="0"/>
        </a:p>
      </dgm:t>
    </dgm:pt>
    <dgm:pt modelId="{A4BC6B30-2651-4558-AD39-9B5DFEB2913D}" type="parTrans" cxnId="{192572B5-C70F-4CDF-8DCB-C7C4F9A42105}">
      <dgm:prSet/>
      <dgm:spPr/>
      <dgm:t>
        <a:bodyPr/>
        <a:lstStyle/>
        <a:p>
          <a:endParaRPr lang="en-US"/>
        </a:p>
      </dgm:t>
    </dgm:pt>
    <dgm:pt modelId="{4E46215F-F84F-4CF4-B67E-DB9CD72381F6}" type="sibTrans" cxnId="{192572B5-C70F-4CDF-8DCB-C7C4F9A42105}">
      <dgm:prSet/>
      <dgm:spPr/>
      <dgm:t>
        <a:bodyPr/>
        <a:lstStyle/>
        <a:p>
          <a:endParaRPr lang="en-US"/>
        </a:p>
      </dgm:t>
    </dgm:pt>
    <dgm:pt modelId="{5DD9404E-4EA5-4ECE-BE72-93217452A5DB}">
      <dgm:prSet/>
      <dgm:spPr/>
      <dgm:t>
        <a:bodyPr/>
        <a:lstStyle/>
        <a:p>
          <a:r>
            <a:rPr lang="en-US" dirty="0" smtClean="0"/>
            <a:t>Physics Engine</a:t>
          </a:r>
          <a:endParaRPr lang="en-US" dirty="0"/>
        </a:p>
      </dgm:t>
    </dgm:pt>
    <dgm:pt modelId="{46D8D73C-64D5-4232-B4E7-350C314697F9}" type="parTrans" cxnId="{9CA397A0-8D28-4517-B50B-8E0844A2CEC9}">
      <dgm:prSet/>
      <dgm:spPr/>
      <dgm:t>
        <a:bodyPr/>
        <a:lstStyle/>
        <a:p>
          <a:endParaRPr lang="en-US"/>
        </a:p>
      </dgm:t>
    </dgm:pt>
    <dgm:pt modelId="{A7745E8E-3F3C-4CBB-B9C8-43F90779F7F8}" type="sibTrans" cxnId="{9CA397A0-8D28-4517-B50B-8E0844A2CEC9}">
      <dgm:prSet/>
      <dgm:spPr/>
      <dgm:t>
        <a:bodyPr/>
        <a:lstStyle/>
        <a:p>
          <a:endParaRPr lang="en-US"/>
        </a:p>
      </dgm:t>
    </dgm:pt>
    <dgm:pt modelId="{BB1C4F99-0765-4CC6-BC9D-50E1B188F51C}" type="pres">
      <dgm:prSet presAssocID="{3480B089-90F5-40BB-B49E-FD43B0E33D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0321F-07A2-49F7-8555-8699ECD2FBF5}" type="pres">
      <dgm:prSet presAssocID="{91C19650-91B9-41C0-85F5-98FA0131D19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3D6C7-2426-4AE9-AF54-62F5D3F22FE4}" type="pres">
      <dgm:prSet presAssocID="{24BF216E-34DB-4E4E-ADF1-315D08CDFFC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D7E08F4-9413-4A7C-AE3F-8889AFC3E53A}" type="pres">
      <dgm:prSet presAssocID="{24BF216E-34DB-4E4E-ADF1-315D08CDFFC6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B2F33F5-16F4-49AA-B517-FD3C53C8793D}" type="pres">
      <dgm:prSet presAssocID="{0EBF747B-3759-405E-88DA-3CF1B61A11F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7763-5127-44A4-AA8F-BD60D216E941}" type="pres">
      <dgm:prSet presAssocID="{AB7CDCE0-EAA6-4DF8-B42A-5AD0204C10F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95DC8ED2-B645-45E7-B143-69ABFD8F8A95}" type="pres">
      <dgm:prSet presAssocID="{AB7CDCE0-EAA6-4DF8-B42A-5AD0204C10F3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C0F41AC2-418F-449E-A46E-B50BB5D0CE43}" type="pres">
      <dgm:prSet presAssocID="{88F9382A-9075-44F5-9134-B9566EF6728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29BD-ECD6-4F2B-99AD-5773FFBBF5E8}" type="pres">
      <dgm:prSet presAssocID="{CA8E0B96-E5EF-414B-9AAE-C044F9E0253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C53F96C-A6E0-4156-8E9D-8D443180AFD3}" type="pres">
      <dgm:prSet presAssocID="{CA8E0B96-E5EF-414B-9AAE-C044F9E02538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B3AE1F6E-925F-4DF5-A6CF-960037CC3AC6}" type="pres">
      <dgm:prSet presAssocID="{3759EAD7-8E4B-4EEA-9D98-2A7F7BDC1F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72682-1D1A-4BD2-932F-918BAFF92FDD}" type="pres">
      <dgm:prSet presAssocID="{D21B8E74-9542-4BE7-9FDC-0262A7EE8B09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EA9389D-4178-468B-9215-C5DDBD5FFDBA}" type="pres">
      <dgm:prSet presAssocID="{D21B8E74-9542-4BE7-9FDC-0262A7EE8B09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6E280DD8-E415-41C3-AE7F-B4DDD2EBEA20}" type="pres">
      <dgm:prSet presAssocID="{F5B6A5B7-F5D0-41D4-9D1F-D010D5039D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6BCE-DE12-4B74-B60A-0810EFFD4101}" type="pres">
      <dgm:prSet presAssocID="{FB234E71-CF92-463D-B9CB-50EC0096253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DA058E9-A08D-4EB9-8EEA-9D83B6D9B58A}" type="pres">
      <dgm:prSet presAssocID="{FB234E71-CF92-463D-B9CB-50EC00962533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5E96C6C-E4F9-4133-B943-05BA81FCEEDE}" type="pres">
      <dgm:prSet presAssocID="{8544FE49-A626-4B46-A9DD-1A6E79CB512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48F-A910-4B4E-A0B2-09021C593DAF}" type="pres">
      <dgm:prSet presAssocID="{4E46215F-F84F-4CF4-B67E-DB9CD72381F6}" presName="sibTrans" presStyleLbl="sibTrans1D1" presStyleIdx="5" presStyleCnt="6"/>
      <dgm:spPr/>
      <dgm:t>
        <a:bodyPr/>
        <a:lstStyle/>
        <a:p>
          <a:endParaRPr lang="en-US"/>
        </a:p>
      </dgm:t>
    </dgm:pt>
    <dgm:pt modelId="{CAD70AB3-38E4-49FD-9DEB-6CDC26E89F4A}" type="pres">
      <dgm:prSet presAssocID="{4E46215F-F84F-4CF4-B67E-DB9CD72381F6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67E8E6C8-BB72-4AEA-ABD8-A733A9DD4054}" type="pres">
      <dgm:prSet presAssocID="{5DD9404E-4EA5-4ECE-BE72-93217452A5D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2A3CB8-50AD-48B5-A581-CF4D2EEE3DA3}" type="presOf" srcId="{0EBF747B-3759-405E-88DA-3CF1B61A11F5}" destId="{6B2F33F5-16F4-49AA-B517-FD3C53C8793D}" srcOrd="0" destOrd="0" presId="urn:microsoft.com/office/officeart/2005/8/layout/bProcess3"/>
    <dgm:cxn modelId="{4EF8CF87-53E3-4649-8454-F901313B3C7F}" type="presOf" srcId="{88F9382A-9075-44F5-9134-B9566EF67289}" destId="{C0F41AC2-418F-449E-A46E-B50BB5D0CE43}" srcOrd="0" destOrd="0" presId="urn:microsoft.com/office/officeart/2005/8/layout/bProcess3"/>
    <dgm:cxn modelId="{395E9E7E-93BE-476C-92BC-CF509705066E}" type="presOf" srcId="{4E46215F-F84F-4CF4-B67E-DB9CD72381F6}" destId="{CAD70AB3-38E4-49FD-9DEB-6CDC26E89F4A}" srcOrd="1" destOrd="0" presId="urn:microsoft.com/office/officeart/2005/8/layout/bProcess3"/>
    <dgm:cxn modelId="{8DEBEC0F-0410-4502-A9C5-2E50B6D3B934}" type="presOf" srcId="{91C19650-91B9-41C0-85F5-98FA0131D190}" destId="{AE40321F-07A2-49F7-8555-8699ECD2FBF5}" srcOrd="0" destOrd="0" presId="urn:microsoft.com/office/officeart/2005/8/layout/bProcess3"/>
    <dgm:cxn modelId="{9CA397A0-8D28-4517-B50B-8E0844A2CEC9}" srcId="{3480B089-90F5-40BB-B49E-FD43B0E33DCE}" destId="{5DD9404E-4EA5-4ECE-BE72-93217452A5DB}" srcOrd="6" destOrd="0" parTransId="{46D8D73C-64D5-4232-B4E7-350C314697F9}" sibTransId="{A7745E8E-3F3C-4CBB-B9C8-43F90779F7F8}"/>
    <dgm:cxn modelId="{C0F23DD3-FAB5-448A-9DE1-9A458F5E65D6}" type="presOf" srcId="{FB234E71-CF92-463D-B9CB-50EC00962533}" destId="{2DA058E9-A08D-4EB9-8EEA-9D83B6D9B58A}" srcOrd="1" destOrd="0" presId="urn:microsoft.com/office/officeart/2005/8/layout/bProcess3"/>
    <dgm:cxn modelId="{192572B5-C70F-4CDF-8DCB-C7C4F9A42105}" srcId="{3480B089-90F5-40BB-B49E-FD43B0E33DCE}" destId="{8544FE49-A626-4B46-A9DD-1A6E79CB512D}" srcOrd="5" destOrd="0" parTransId="{A4BC6B30-2651-4558-AD39-9B5DFEB2913D}" sibTransId="{4E46215F-F84F-4CF4-B67E-DB9CD72381F6}"/>
    <dgm:cxn modelId="{DD4126AC-971A-4224-AF2C-772BF60B48C5}" type="presOf" srcId="{D21B8E74-9542-4BE7-9FDC-0262A7EE8B09}" destId="{5EA9389D-4178-468B-9215-C5DDBD5FFDBA}" srcOrd="1" destOrd="0" presId="urn:microsoft.com/office/officeart/2005/8/layout/bProcess3"/>
    <dgm:cxn modelId="{1584AB11-5D6E-4B67-800B-DE78041FF36A}" type="presOf" srcId="{D21B8E74-9542-4BE7-9FDC-0262A7EE8B09}" destId="{C9372682-1D1A-4BD2-932F-918BAFF92FDD}" srcOrd="0" destOrd="0" presId="urn:microsoft.com/office/officeart/2005/8/layout/bProcess3"/>
    <dgm:cxn modelId="{C73D1B35-B188-45FC-9780-5F0A4A98580C}" type="presOf" srcId="{4E46215F-F84F-4CF4-B67E-DB9CD72381F6}" destId="{E00E448F-A910-4B4E-A0B2-09021C593DAF}" srcOrd="0" destOrd="0" presId="urn:microsoft.com/office/officeart/2005/8/layout/bProcess3"/>
    <dgm:cxn modelId="{FCAE93EC-14F9-4613-ABA4-FE93AD4A4EBC}" type="presOf" srcId="{24BF216E-34DB-4E4E-ADF1-315D08CDFFC6}" destId="{8673D6C7-2426-4AE9-AF54-62F5D3F22FE4}" srcOrd="0" destOrd="0" presId="urn:microsoft.com/office/officeart/2005/8/layout/bProcess3"/>
    <dgm:cxn modelId="{A61100AA-A954-48C9-B41F-F11A05AE2CE5}" type="presOf" srcId="{3480B089-90F5-40BB-B49E-FD43B0E33DCE}" destId="{BB1C4F99-0765-4CC6-BC9D-50E1B188F51C}" srcOrd="0" destOrd="0" presId="urn:microsoft.com/office/officeart/2005/8/layout/bProcess3"/>
    <dgm:cxn modelId="{FFF9F805-D4DB-493A-BB92-20A2733A7344}" type="presOf" srcId="{F5B6A5B7-F5D0-41D4-9D1F-D010D5039DA0}" destId="{6E280DD8-E415-41C3-AE7F-B4DDD2EBEA20}" srcOrd="0" destOrd="0" presId="urn:microsoft.com/office/officeart/2005/8/layout/bProcess3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BA00E129-B64C-4EEE-A67B-56B382FA7AF8}" type="presOf" srcId="{AB7CDCE0-EAA6-4DF8-B42A-5AD0204C10F3}" destId="{95DC8ED2-B645-45E7-B143-69ABFD8F8A95}" srcOrd="1" destOrd="0" presId="urn:microsoft.com/office/officeart/2005/8/layout/bProcess3"/>
    <dgm:cxn modelId="{9F5865AC-6381-4861-8E61-8946E1EE89AB}" type="presOf" srcId="{5DD9404E-4EA5-4ECE-BE72-93217452A5DB}" destId="{67E8E6C8-BB72-4AEA-ABD8-A733A9DD4054}" srcOrd="0" destOrd="0" presId="urn:microsoft.com/office/officeart/2005/8/layout/bProcess3"/>
    <dgm:cxn modelId="{EEAF0B58-A4E6-4983-A11B-6AD197FC5083}" type="presOf" srcId="{3759EAD7-8E4B-4EEA-9D98-2A7F7BDC1F0A}" destId="{B3AE1F6E-925F-4DF5-A6CF-960037CC3AC6}" srcOrd="0" destOrd="0" presId="urn:microsoft.com/office/officeart/2005/8/layout/bProcess3"/>
    <dgm:cxn modelId="{DF7288B1-F3B4-477D-B4A1-A4F61881ACF0}" type="presOf" srcId="{CA8E0B96-E5EF-414B-9AAE-C044F9E02538}" destId="{241029BD-ECD6-4F2B-99AD-5773FFBBF5E8}" srcOrd="0" destOrd="0" presId="urn:microsoft.com/office/officeart/2005/8/layout/bProcess3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6FE5D004-1986-4B3A-BD48-584965B5D84E}" type="presOf" srcId="{24BF216E-34DB-4E4E-ADF1-315D08CDFFC6}" destId="{AD7E08F4-9413-4A7C-AE3F-8889AFC3E53A}" srcOrd="1" destOrd="0" presId="urn:microsoft.com/office/officeart/2005/8/layout/bProcess3"/>
    <dgm:cxn modelId="{DCDB4D79-11E7-4751-B648-65FCD5C883BF}" type="presOf" srcId="{CA8E0B96-E5EF-414B-9AAE-C044F9E02538}" destId="{FC53F96C-A6E0-4156-8E9D-8D443180AFD3}" srcOrd="1" destOrd="0" presId="urn:microsoft.com/office/officeart/2005/8/layout/bProcess3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F813B89D-FB8D-4D1E-B9B0-BDDB231B41C6}" type="presOf" srcId="{FB234E71-CF92-463D-B9CB-50EC00962533}" destId="{1B956BCE-DE12-4B74-B60A-0810EFFD4101}" srcOrd="0" destOrd="0" presId="urn:microsoft.com/office/officeart/2005/8/layout/bProcess3"/>
    <dgm:cxn modelId="{31F7F611-4F3C-4BD3-9311-6D7CD9D71D1B}" type="presOf" srcId="{8544FE49-A626-4B46-A9DD-1A6E79CB512D}" destId="{A5E96C6C-E4F9-4133-B943-05BA81FCEEDE}" srcOrd="0" destOrd="0" presId="urn:microsoft.com/office/officeart/2005/8/layout/bProcess3"/>
    <dgm:cxn modelId="{F7A62998-6EA1-47C8-B529-7CD0D20A317A}" type="presOf" srcId="{AB7CDCE0-EAA6-4DF8-B42A-5AD0204C10F3}" destId="{8CC67763-5127-44A4-AA8F-BD60D216E941}" srcOrd="0" destOrd="0" presId="urn:microsoft.com/office/officeart/2005/8/layout/bProcess3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BFEFCBCF-0BA9-4A58-B0AC-7CD28F008F2B}" type="presParOf" srcId="{BB1C4F99-0765-4CC6-BC9D-50E1B188F51C}" destId="{AE40321F-07A2-49F7-8555-8699ECD2FBF5}" srcOrd="0" destOrd="0" presId="urn:microsoft.com/office/officeart/2005/8/layout/bProcess3"/>
    <dgm:cxn modelId="{A1AF8E1B-A79B-4F64-8974-E07E0F1CB43F}" type="presParOf" srcId="{BB1C4F99-0765-4CC6-BC9D-50E1B188F51C}" destId="{8673D6C7-2426-4AE9-AF54-62F5D3F22FE4}" srcOrd="1" destOrd="0" presId="urn:microsoft.com/office/officeart/2005/8/layout/bProcess3"/>
    <dgm:cxn modelId="{8D861B53-3273-46D3-9959-97DE4030B50C}" type="presParOf" srcId="{8673D6C7-2426-4AE9-AF54-62F5D3F22FE4}" destId="{AD7E08F4-9413-4A7C-AE3F-8889AFC3E53A}" srcOrd="0" destOrd="0" presId="urn:microsoft.com/office/officeart/2005/8/layout/bProcess3"/>
    <dgm:cxn modelId="{F4EA13C8-EDBC-4271-A3A7-D78F4F999904}" type="presParOf" srcId="{BB1C4F99-0765-4CC6-BC9D-50E1B188F51C}" destId="{6B2F33F5-16F4-49AA-B517-FD3C53C8793D}" srcOrd="2" destOrd="0" presId="urn:microsoft.com/office/officeart/2005/8/layout/bProcess3"/>
    <dgm:cxn modelId="{54E468F9-C524-4AA5-98D4-BAC6AA21528E}" type="presParOf" srcId="{BB1C4F99-0765-4CC6-BC9D-50E1B188F51C}" destId="{8CC67763-5127-44A4-AA8F-BD60D216E941}" srcOrd="3" destOrd="0" presId="urn:microsoft.com/office/officeart/2005/8/layout/bProcess3"/>
    <dgm:cxn modelId="{575E1791-3A3B-4FDC-A669-A89EEA8C56FE}" type="presParOf" srcId="{8CC67763-5127-44A4-AA8F-BD60D216E941}" destId="{95DC8ED2-B645-45E7-B143-69ABFD8F8A95}" srcOrd="0" destOrd="0" presId="urn:microsoft.com/office/officeart/2005/8/layout/bProcess3"/>
    <dgm:cxn modelId="{1097E8E2-9FDE-443D-9ACF-76F02DFA103C}" type="presParOf" srcId="{BB1C4F99-0765-4CC6-BC9D-50E1B188F51C}" destId="{C0F41AC2-418F-449E-A46E-B50BB5D0CE43}" srcOrd="4" destOrd="0" presId="urn:microsoft.com/office/officeart/2005/8/layout/bProcess3"/>
    <dgm:cxn modelId="{0B1F0F0F-0CDF-464F-B1C7-EAD5505C782C}" type="presParOf" srcId="{BB1C4F99-0765-4CC6-BC9D-50E1B188F51C}" destId="{241029BD-ECD6-4F2B-99AD-5773FFBBF5E8}" srcOrd="5" destOrd="0" presId="urn:microsoft.com/office/officeart/2005/8/layout/bProcess3"/>
    <dgm:cxn modelId="{699DBAD9-33D4-44A7-8D08-0804BD9A9957}" type="presParOf" srcId="{241029BD-ECD6-4F2B-99AD-5773FFBBF5E8}" destId="{FC53F96C-A6E0-4156-8E9D-8D443180AFD3}" srcOrd="0" destOrd="0" presId="urn:microsoft.com/office/officeart/2005/8/layout/bProcess3"/>
    <dgm:cxn modelId="{93214A33-CD6D-48A0-BC52-A541DEE5E9CE}" type="presParOf" srcId="{BB1C4F99-0765-4CC6-BC9D-50E1B188F51C}" destId="{B3AE1F6E-925F-4DF5-A6CF-960037CC3AC6}" srcOrd="6" destOrd="0" presId="urn:microsoft.com/office/officeart/2005/8/layout/bProcess3"/>
    <dgm:cxn modelId="{E6383595-ED8A-4885-8F6D-F837E3F64D64}" type="presParOf" srcId="{BB1C4F99-0765-4CC6-BC9D-50E1B188F51C}" destId="{C9372682-1D1A-4BD2-932F-918BAFF92FDD}" srcOrd="7" destOrd="0" presId="urn:microsoft.com/office/officeart/2005/8/layout/bProcess3"/>
    <dgm:cxn modelId="{39F0C99D-0915-4393-BD9E-D74FE5FAEEEC}" type="presParOf" srcId="{C9372682-1D1A-4BD2-932F-918BAFF92FDD}" destId="{5EA9389D-4178-468B-9215-C5DDBD5FFDBA}" srcOrd="0" destOrd="0" presId="urn:microsoft.com/office/officeart/2005/8/layout/bProcess3"/>
    <dgm:cxn modelId="{584D1D67-35B3-4785-AE50-16263DAA55B3}" type="presParOf" srcId="{BB1C4F99-0765-4CC6-BC9D-50E1B188F51C}" destId="{6E280DD8-E415-41C3-AE7F-B4DDD2EBEA20}" srcOrd="8" destOrd="0" presId="urn:microsoft.com/office/officeart/2005/8/layout/bProcess3"/>
    <dgm:cxn modelId="{D4D30923-2E84-487D-825C-0A25E4695762}" type="presParOf" srcId="{BB1C4F99-0765-4CC6-BC9D-50E1B188F51C}" destId="{1B956BCE-DE12-4B74-B60A-0810EFFD4101}" srcOrd="9" destOrd="0" presId="urn:microsoft.com/office/officeart/2005/8/layout/bProcess3"/>
    <dgm:cxn modelId="{B0D1EF3E-3998-47F2-91AC-E3625F591266}" type="presParOf" srcId="{1B956BCE-DE12-4B74-B60A-0810EFFD4101}" destId="{2DA058E9-A08D-4EB9-8EEA-9D83B6D9B58A}" srcOrd="0" destOrd="0" presId="urn:microsoft.com/office/officeart/2005/8/layout/bProcess3"/>
    <dgm:cxn modelId="{0CB819AE-6554-4AA6-8DE4-C9C030D7D86E}" type="presParOf" srcId="{BB1C4F99-0765-4CC6-BC9D-50E1B188F51C}" destId="{A5E96C6C-E4F9-4133-B943-05BA81FCEEDE}" srcOrd="10" destOrd="0" presId="urn:microsoft.com/office/officeart/2005/8/layout/bProcess3"/>
    <dgm:cxn modelId="{8CEC59EE-4894-4FCF-800B-AC852A9DF4D6}" type="presParOf" srcId="{BB1C4F99-0765-4CC6-BC9D-50E1B188F51C}" destId="{E00E448F-A910-4B4E-A0B2-09021C593DAF}" srcOrd="11" destOrd="0" presId="urn:microsoft.com/office/officeart/2005/8/layout/bProcess3"/>
    <dgm:cxn modelId="{23CE3DDA-55C6-4AB3-B8A9-90D21843219B}" type="presParOf" srcId="{E00E448F-A910-4B4E-A0B2-09021C593DAF}" destId="{CAD70AB3-38E4-49FD-9DEB-6CDC26E89F4A}" srcOrd="0" destOrd="0" presId="urn:microsoft.com/office/officeart/2005/8/layout/bProcess3"/>
    <dgm:cxn modelId="{DFF60734-FB06-46E7-82B9-EB3D93C31299}" type="presParOf" srcId="{BB1C4F99-0765-4CC6-BC9D-50E1B188F51C}" destId="{67E8E6C8-BB72-4AEA-ABD8-A733A9DD405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Table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Rod and feet rejection phase 1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Weighted Hough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544FE49-A626-4B46-A9DD-1A6E79CB512D}">
      <dgm:prSet/>
      <dgm:spPr/>
      <dgm:t>
        <a:bodyPr/>
        <a:lstStyle/>
        <a:p>
          <a:r>
            <a:rPr lang="en-US" dirty="0" smtClean="0"/>
            <a:t>Feet rejection phase 2</a:t>
          </a:r>
          <a:endParaRPr lang="en-US" dirty="0"/>
        </a:p>
      </dgm:t>
    </dgm:pt>
    <dgm:pt modelId="{A4BC6B30-2651-4558-AD39-9B5DFEB2913D}" type="parTrans" cxnId="{192572B5-C70F-4CDF-8DCB-C7C4F9A42105}">
      <dgm:prSet/>
      <dgm:spPr/>
      <dgm:t>
        <a:bodyPr/>
        <a:lstStyle/>
        <a:p>
          <a:endParaRPr lang="en-US"/>
        </a:p>
      </dgm:t>
    </dgm:pt>
    <dgm:pt modelId="{4E46215F-F84F-4CF4-B67E-DB9CD72381F6}" type="sibTrans" cxnId="{192572B5-C70F-4CDF-8DCB-C7C4F9A42105}">
      <dgm:prSet/>
      <dgm:spPr/>
      <dgm:t>
        <a:bodyPr/>
        <a:lstStyle/>
        <a:p>
          <a:endParaRPr lang="en-US"/>
        </a:p>
      </dgm:t>
    </dgm:pt>
    <dgm:pt modelId="{5DD9404E-4EA5-4ECE-BE72-93217452A5DB}">
      <dgm:prSet/>
      <dgm:spPr/>
      <dgm:t>
        <a:bodyPr/>
        <a:lstStyle/>
        <a:p>
          <a:r>
            <a:rPr lang="en-US" dirty="0" smtClean="0"/>
            <a:t>Physics Engine</a:t>
          </a:r>
          <a:endParaRPr lang="en-US" dirty="0"/>
        </a:p>
      </dgm:t>
    </dgm:pt>
    <dgm:pt modelId="{46D8D73C-64D5-4232-B4E7-350C314697F9}" type="parTrans" cxnId="{9CA397A0-8D28-4517-B50B-8E0844A2CEC9}">
      <dgm:prSet/>
      <dgm:spPr/>
      <dgm:t>
        <a:bodyPr/>
        <a:lstStyle/>
        <a:p>
          <a:endParaRPr lang="en-US"/>
        </a:p>
      </dgm:t>
    </dgm:pt>
    <dgm:pt modelId="{A7745E8E-3F3C-4CBB-B9C8-43F90779F7F8}" type="sibTrans" cxnId="{9CA397A0-8D28-4517-B50B-8E0844A2CEC9}">
      <dgm:prSet/>
      <dgm:spPr/>
      <dgm:t>
        <a:bodyPr/>
        <a:lstStyle/>
        <a:p>
          <a:endParaRPr lang="en-US"/>
        </a:p>
      </dgm:t>
    </dgm:pt>
    <dgm:pt modelId="{BB1C4F99-0765-4CC6-BC9D-50E1B188F51C}" type="pres">
      <dgm:prSet presAssocID="{3480B089-90F5-40BB-B49E-FD43B0E33D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0321F-07A2-49F7-8555-8699ECD2FBF5}" type="pres">
      <dgm:prSet presAssocID="{91C19650-91B9-41C0-85F5-98FA0131D19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3D6C7-2426-4AE9-AF54-62F5D3F22FE4}" type="pres">
      <dgm:prSet presAssocID="{24BF216E-34DB-4E4E-ADF1-315D08CDFFC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D7E08F4-9413-4A7C-AE3F-8889AFC3E53A}" type="pres">
      <dgm:prSet presAssocID="{24BF216E-34DB-4E4E-ADF1-315D08CDFFC6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B2F33F5-16F4-49AA-B517-FD3C53C8793D}" type="pres">
      <dgm:prSet presAssocID="{0EBF747B-3759-405E-88DA-3CF1B61A11F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7763-5127-44A4-AA8F-BD60D216E941}" type="pres">
      <dgm:prSet presAssocID="{AB7CDCE0-EAA6-4DF8-B42A-5AD0204C10F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95DC8ED2-B645-45E7-B143-69ABFD8F8A95}" type="pres">
      <dgm:prSet presAssocID="{AB7CDCE0-EAA6-4DF8-B42A-5AD0204C10F3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C0F41AC2-418F-449E-A46E-B50BB5D0CE43}" type="pres">
      <dgm:prSet presAssocID="{88F9382A-9075-44F5-9134-B9566EF6728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29BD-ECD6-4F2B-99AD-5773FFBBF5E8}" type="pres">
      <dgm:prSet presAssocID="{CA8E0B96-E5EF-414B-9AAE-C044F9E0253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C53F96C-A6E0-4156-8E9D-8D443180AFD3}" type="pres">
      <dgm:prSet presAssocID="{CA8E0B96-E5EF-414B-9AAE-C044F9E02538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B3AE1F6E-925F-4DF5-A6CF-960037CC3AC6}" type="pres">
      <dgm:prSet presAssocID="{3759EAD7-8E4B-4EEA-9D98-2A7F7BDC1F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72682-1D1A-4BD2-932F-918BAFF92FDD}" type="pres">
      <dgm:prSet presAssocID="{D21B8E74-9542-4BE7-9FDC-0262A7EE8B09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EA9389D-4178-468B-9215-C5DDBD5FFDBA}" type="pres">
      <dgm:prSet presAssocID="{D21B8E74-9542-4BE7-9FDC-0262A7EE8B09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6E280DD8-E415-41C3-AE7F-B4DDD2EBEA20}" type="pres">
      <dgm:prSet presAssocID="{F5B6A5B7-F5D0-41D4-9D1F-D010D5039D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6BCE-DE12-4B74-B60A-0810EFFD4101}" type="pres">
      <dgm:prSet presAssocID="{FB234E71-CF92-463D-B9CB-50EC0096253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DA058E9-A08D-4EB9-8EEA-9D83B6D9B58A}" type="pres">
      <dgm:prSet presAssocID="{FB234E71-CF92-463D-B9CB-50EC00962533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5E96C6C-E4F9-4133-B943-05BA81FCEEDE}" type="pres">
      <dgm:prSet presAssocID="{8544FE49-A626-4B46-A9DD-1A6E79CB512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48F-A910-4B4E-A0B2-09021C593DAF}" type="pres">
      <dgm:prSet presAssocID="{4E46215F-F84F-4CF4-B67E-DB9CD72381F6}" presName="sibTrans" presStyleLbl="sibTrans1D1" presStyleIdx="5" presStyleCnt="6"/>
      <dgm:spPr/>
      <dgm:t>
        <a:bodyPr/>
        <a:lstStyle/>
        <a:p>
          <a:endParaRPr lang="en-US"/>
        </a:p>
      </dgm:t>
    </dgm:pt>
    <dgm:pt modelId="{CAD70AB3-38E4-49FD-9DEB-6CDC26E89F4A}" type="pres">
      <dgm:prSet presAssocID="{4E46215F-F84F-4CF4-B67E-DB9CD72381F6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67E8E6C8-BB72-4AEA-ABD8-A733A9DD4054}" type="pres">
      <dgm:prSet presAssocID="{5DD9404E-4EA5-4ECE-BE72-93217452A5D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5B2E764F-D54E-4004-BE2C-755058051493}" type="presOf" srcId="{0EBF747B-3759-405E-88DA-3CF1B61A11F5}" destId="{6B2F33F5-16F4-49AA-B517-FD3C53C8793D}" srcOrd="0" destOrd="0" presId="urn:microsoft.com/office/officeart/2005/8/layout/bProcess3"/>
    <dgm:cxn modelId="{AF8654CB-03E0-447D-8A44-2AF48BB5B877}" type="presOf" srcId="{D21B8E74-9542-4BE7-9FDC-0262A7EE8B09}" destId="{5EA9389D-4178-468B-9215-C5DDBD5FFDBA}" srcOrd="1" destOrd="0" presId="urn:microsoft.com/office/officeart/2005/8/layout/bProcess3"/>
    <dgm:cxn modelId="{03CDAC4C-6A57-408B-BC65-322E0E08EBD3}" type="presOf" srcId="{4E46215F-F84F-4CF4-B67E-DB9CD72381F6}" destId="{E00E448F-A910-4B4E-A0B2-09021C593DAF}" srcOrd="0" destOrd="0" presId="urn:microsoft.com/office/officeart/2005/8/layout/bProcess3"/>
    <dgm:cxn modelId="{B312C885-8054-4AAE-BEA1-7610AC6CA349}" type="presOf" srcId="{8544FE49-A626-4B46-A9DD-1A6E79CB512D}" destId="{A5E96C6C-E4F9-4133-B943-05BA81FCEEDE}" srcOrd="0" destOrd="0" presId="urn:microsoft.com/office/officeart/2005/8/layout/bProcess3"/>
    <dgm:cxn modelId="{99105721-61F5-48E1-8F6D-D45EC68A5D98}" type="presOf" srcId="{AB7CDCE0-EAA6-4DF8-B42A-5AD0204C10F3}" destId="{8CC67763-5127-44A4-AA8F-BD60D216E941}" srcOrd="0" destOrd="0" presId="urn:microsoft.com/office/officeart/2005/8/layout/bProcess3"/>
    <dgm:cxn modelId="{192572B5-C70F-4CDF-8DCB-C7C4F9A42105}" srcId="{3480B089-90F5-40BB-B49E-FD43B0E33DCE}" destId="{8544FE49-A626-4B46-A9DD-1A6E79CB512D}" srcOrd="5" destOrd="0" parTransId="{A4BC6B30-2651-4558-AD39-9B5DFEB2913D}" sibTransId="{4E46215F-F84F-4CF4-B67E-DB9CD72381F6}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7DA94794-94D0-4CAE-ACB5-CAA551C64EDE}" type="presOf" srcId="{4E46215F-F84F-4CF4-B67E-DB9CD72381F6}" destId="{CAD70AB3-38E4-49FD-9DEB-6CDC26E89F4A}" srcOrd="1" destOrd="0" presId="urn:microsoft.com/office/officeart/2005/8/layout/bProcess3"/>
    <dgm:cxn modelId="{E20BE8BE-F8F4-4BFE-A845-51B3F6BE6D13}" type="presOf" srcId="{3480B089-90F5-40BB-B49E-FD43B0E33DCE}" destId="{BB1C4F99-0765-4CC6-BC9D-50E1B188F51C}" srcOrd="0" destOrd="0" presId="urn:microsoft.com/office/officeart/2005/8/layout/bProcess3"/>
    <dgm:cxn modelId="{9CA397A0-8D28-4517-B50B-8E0844A2CEC9}" srcId="{3480B089-90F5-40BB-B49E-FD43B0E33DCE}" destId="{5DD9404E-4EA5-4ECE-BE72-93217452A5DB}" srcOrd="6" destOrd="0" parTransId="{46D8D73C-64D5-4232-B4E7-350C314697F9}" sibTransId="{A7745E8E-3F3C-4CBB-B9C8-43F90779F7F8}"/>
    <dgm:cxn modelId="{BCC4DEE8-8BA1-4ACD-95DD-BA2295177CC0}" type="presOf" srcId="{CA8E0B96-E5EF-414B-9AAE-C044F9E02538}" destId="{FC53F96C-A6E0-4156-8E9D-8D443180AFD3}" srcOrd="1" destOrd="0" presId="urn:microsoft.com/office/officeart/2005/8/layout/bProcess3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532CC0AE-75A5-4150-A41E-6044FF6D6844}" type="presOf" srcId="{88F9382A-9075-44F5-9134-B9566EF67289}" destId="{C0F41AC2-418F-449E-A46E-B50BB5D0CE43}" srcOrd="0" destOrd="0" presId="urn:microsoft.com/office/officeart/2005/8/layout/bProcess3"/>
    <dgm:cxn modelId="{B1EA3C6B-77B0-41AE-89DF-2F91E6D6E42A}" type="presOf" srcId="{F5B6A5B7-F5D0-41D4-9D1F-D010D5039DA0}" destId="{6E280DD8-E415-41C3-AE7F-B4DDD2EBEA20}" srcOrd="0" destOrd="0" presId="urn:microsoft.com/office/officeart/2005/8/layout/bProcess3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8CD98F72-6C90-4BAF-A004-4298A510DBFF}" type="presOf" srcId="{CA8E0B96-E5EF-414B-9AAE-C044F9E02538}" destId="{241029BD-ECD6-4F2B-99AD-5773FFBBF5E8}" srcOrd="0" destOrd="0" presId="urn:microsoft.com/office/officeart/2005/8/layout/bProcess3"/>
    <dgm:cxn modelId="{F34E4A27-F34D-4F39-9F8C-0AD6F2726B0D}" type="presOf" srcId="{AB7CDCE0-EAA6-4DF8-B42A-5AD0204C10F3}" destId="{95DC8ED2-B645-45E7-B143-69ABFD8F8A95}" srcOrd="1" destOrd="0" presId="urn:microsoft.com/office/officeart/2005/8/layout/bProcess3"/>
    <dgm:cxn modelId="{3D1F05DA-8EBB-4A03-9279-B6320AA849E8}" type="presOf" srcId="{5DD9404E-4EA5-4ECE-BE72-93217452A5DB}" destId="{67E8E6C8-BB72-4AEA-ABD8-A733A9DD4054}" srcOrd="0" destOrd="0" presId="urn:microsoft.com/office/officeart/2005/8/layout/bProcess3"/>
    <dgm:cxn modelId="{1D7069D7-AE44-4318-B753-310CAB578ABA}" type="presOf" srcId="{FB234E71-CF92-463D-B9CB-50EC00962533}" destId="{2DA058E9-A08D-4EB9-8EEA-9D83B6D9B58A}" srcOrd="1" destOrd="0" presId="urn:microsoft.com/office/officeart/2005/8/layout/bProcess3"/>
    <dgm:cxn modelId="{537601F7-F026-422A-A985-8E5311FDB0D7}" type="presOf" srcId="{D21B8E74-9542-4BE7-9FDC-0262A7EE8B09}" destId="{C9372682-1D1A-4BD2-932F-918BAFF92FDD}" srcOrd="0" destOrd="0" presId="urn:microsoft.com/office/officeart/2005/8/layout/bProcess3"/>
    <dgm:cxn modelId="{7053BA99-2581-4AE7-BFC2-3DAF4747E52C}" type="presOf" srcId="{91C19650-91B9-41C0-85F5-98FA0131D190}" destId="{AE40321F-07A2-49F7-8555-8699ECD2FBF5}" srcOrd="0" destOrd="0" presId="urn:microsoft.com/office/officeart/2005/8/layout/bProcess3"/>
    <dgm:cxn modelId="{7972204F-2811-489E-8929-63062CA8BE93}" type="presOf" srcId="{FB234E71-CF92-463D-B9CB-50EC00962533}" destId="{1B956BCE-DE12-4B74-B60A-0810EFFD4101}" srcOrd="0" destOrd="0" presId="urn:microsoft.com/office/officeart/2005/8/layout/bProcess3"/>
    <dgm:cxn modelId="{3E6726AB-887A-4446-880D-B6F155F2CF31}" type="presOf" srcId="{24BF216E-34DB-4E4E-ADF1-315D08CDFFC6}" destId="{AD7E08F4-9413-4A7C-AE3F-8889AFC3E53A}" srcOrd="1" destOrd="0" presId="urn:microsoft.com/office/officeart/2005/8/layout/bProcess3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00330DA4-B104-4B9D-BA26-D68AC3F09329}" type="presOf" srcId="{24BF216E-34DB-4E4E-ADF1-315D08CDFFC6}" destId="{8673D6C7-2426-4AE9-AF54-62F5D3F22FE4}" srcOrd="0" destOrd="0" presId="urn:microsoft.com/office/officeart/2005/8/layout/bProcess3"/>
    <dgm:cxn modelId="{507C5E75-FCB5-4BAE-80ED-08E02BE17803}" type="presOf" srcId="{3759EAD7-8E4B-4EEA-9D98-2A7F7BDC1F0A}" destId="{B3AE1F6E-925F-4DF5-A6CF-960037CC3AC6}" srcOrd="0" destOrd="0" presId="urn:microsoft.com/office/officeart/2005/8/layout/bProcess3"/>
    <dgm:cxn modelId="{862FB219-2FC0-4F20-BC2A-8BCD9F215207}" type="presParOf" srcId="{BB1C4F99-0765-4CC6-BC9D-50E1B188F51C}" destId="{AE40321F-07A2-49F7-8555-8699ECD2FBF5}" srcOrd="0" destOrd="0" presId="urn:microsoft.com/office/officeart/2005/8/layout/bProcess3"/>
    <dgm:cxn modelId="{9D9C5CC5-2D58-4124-B3A1-4B6A5C026A6E}" type="presParOf" srcId="{BB1C4F99-0765-4CC6-BC9D-50E1B188F51C}" destId="{8673D6C7-2426-4AE9-AF54-62F5D3F22FE4}" srcOrd="1" destOrd="0" presId="urn:microsoft.com/office/officeart/2005/8/layout/bProcess3"/>
    <dgm:cxn modelId="{9BA2E686-9F1C-41C4-89A4-832174BFE7EB}" type="presParOf" srcId="{8673D6C7-2426-4AE9-AF54-62F5D3F22FE4}" destId="{AD7E08F4-9413-4A7C-AE3F-8889AFC3E53A}" srcOrd="0" destOrd="0" presId="urn:microsoft.com/office/officeart/2005/8/layout/bProcess3"/>
    <dgm:cxn modelId="{4C0EFE82-9F02-4450-A293-04A29020D831}" type="presParOf" srcId="{BB1C4F99-0765-4CC6-BC9D-50E1B188F51C}" destId="{6B2F33F5-16F4-49AA-B517-FD3C53C8793D}" srcOrd="2" destOrd="0" presId="urn:microsoft.com/office/officeart/2005/8/layout/bProcess3"/>
    <dgm:cxn modelId="{CB1DCA58-5A54-4306-A877-7D0DF2B4C565}" type="presParOf" srcId="{BB1C4F99-0765-4CC6-BC9D-50E1B188F51C}" destId="{8CC67763-5127-44A4-AA8F-BD60D216E941}" srcOrd="3" destOrd="0" presId="urn:microsoft.com/office/officeart/2005/8/layout/bProcess3"/>
    <dgm:cxn modelId="{3CFC0276-748D-4B97-A3A8-8EC5AF42BFDF}" type="presParOf" srcId="{8CC67763-5127-44A4-AA8F-BD60D216E941}" destId="{95DC8ED2-B645-45E7-B143-69ABFD8F8A95}" srcOrd="0" destOrd="0" presId="urn:microsoft.com/office/officeart/2005/8/layout/bProcess3"/>
    <dgm:cxn modelId="{465C579A-B1E2-4E1C-8E0A-557ED4F48DB8}" type="presParOf" srcId="{BB1C4F99-0765-4CC6-BC9D-50E1B188F51C}" destId="{C0F41AC2-418F-449E-A46E-B50BB5D0CE43}" srcOrd="4" destOrd="0" presId="urn:microsoft.com/office/officeart/2005/8/layout/bProcess3"/>
    <dgm:cxn modelId="{41E1E50C-3F05-45A3-9625-897F5F5EA29C}" type="presParOf" srcId="{BB1C4F99-0765-4CC6-BC9D-50E1B188F51C}" destId="{241029BD-ECD6-4F2B-99AD-5773FFBBF5E8}" srcOrd="5" destOrd="0" presId="urn:microsoft.com/office/officeart/2005/8/layout/bProcess3"/>
    <dgm:cxn modelId="{7DDFCF88-80DE-47A4-B4E5-C70F0FFA55FB}" type="presParOf" srcId="{241029BD-ECD6-4F2B-99AD-5773FFBBF5E8}" destId="{FC53F96C-A6E0-4156-8E9D-8D443180AFD3}" srcOrd="0" destOrd="0" presId="urn:microsoft.com/office/officeart/2005/8/layout/bProcess3"/>
    <dgm:cxn modelId="{C7EB376D-2B72-46CB-842F-7ADB1697AA00}" type="presParOf" srcId="{BB1C4F99-0765-4CC6-BC9D-50E1B188F51C}" destId="{B3AE1F6E-925F-4DF5-A6CF-960037CC3AC6}" srcOrd="6" destOrd="0" presId="urn:microsoft.com/office/officeart/2005/8/layout/bProcess3"/>
    <dgm:cxn modelId="{6A1243B5-527D-45D9-ACED-F9C60433FB78}" type="presParOf" srcId="{BB1C4F99-0765-4CC6-BC9D-50E1B188F51C}" destId="{C9372682-1D1A-4BD2-932F-918BAFF92FDD}" srcOrd="7" destOrd="0" presId="urn:microsoft.com/office/officeart/2005/8/layout/bProcess3"/>
    <dgm:cxn modelId="{1CCAA44A-4F63-420B-BC06-A76E0271A1B0}" type="presParOf" srcId="{C9372682-1D1A-4BD2-932F-918BAFF92FDD}" destId="{5EA9389D-4178-468B-9215-C5DDBD5FFDBA}" srcOrd="0" destOrd="0" presId="urn:microsoft.com/office/officeart/2005/8/layout/bProcess3"/>
    <dgm:cxn modelId="{D3A2F7B5-1E82-46D5-89E4-A99E84AF15A9}" type="presParOf" srcId="{BB1C4F99-0765-4CC6-BC9D-50E1B188F51C}" destId="{6E280DD8-E415-41C3-AE7F-B4DDD2EBEA20}" srcOrd="8" destOrd="0" presId="urn:microsoft.com/office/officeart/2005/8/layout/bProcess3"/>
    <dgm:cxn modelId="{1B51AA72-4451-4C71-B8F2-4F09326382E7}" type="presParOf" srcId="{BB1C4F99-0765-4CC6-BC9D-50E1B188F51C}" destId="{1B956BCE-DE12-4B74-B60A-0810EFFD4101}" srcOrd="9" destOrd="0" presId="urn:microsoft.com/office/officeart/2005/8/layout/bProcess3"/>
    <dgm:cxn modelId="{4FB07874-E5F1-49E8-BCFC-7ED5DCEC8BA1}" type="presParOf" srcId="{1B956BCE-DE12-4B74-B60A-0810EFFD4101}" destId="{2DA058E9-A08D-4EB9-8EEA-9D83B6D9B58A}" srcOrd="0" destOrd="0" presId="urn:microsoft.com/office/officeart/2005/8/layout/bProcess3"/>
    <dgm:cxn modelId="{1EB8F39F-38A6-4327-8D36-55FF3D5B0A59}" type="presParOf" srcId="{BB1C4F99-0765-4CC6-BC9D-50E1B188F51C}" destId="{A5E96C6C-E4F9-4133-B943-05BA81FCEEDE}" srcOrd="10" destOrd="0" presId="urn:microsoft.com/office/officeart/2005/8/layout/bProcess3"/>
    <dgm:cxn modelId="{4D2FC7BA-7509-4CC9-A838-E0E41D2EE30C}" type="presParOf" srcId="{BB1C4F99-0765-4CC6-BC9D-50E1B188F51C}" destId="{E00E448F-A910-4B4E-A0B2-09021C593DAF}" srcOrd="11" destOrd="0" presId="urn:microsoft.com/office/officeart/2005/8/layout/bProcess3"/>
    <dgm:cxn modelId="{EDC76925-CF34-4FD6-AB7F-4E77B8FAE646}" type="presParOf" srcId="{E00E448F-A910-4B4E-A0B2-09021C593DAF}" destId="{CAD70AB3-38E4-49FD-9DEB-6CDC26E89F4A}" srcOrd="0" destOrd="0" presId="urn:microsoft.com/office/officeart/2005/8/layout/bProcess3"/>
    <dgm:cxn modelId="{FE276F6D-9EAB-4FFE-8B95-6125E31950DD}" type="presParOf" srcId="{BB1C4F99-0765-4CC6-BC9D-50E1B188F51C}" destId="{67E8E6C8-BB72-4AEA-ABD8-A733A9DD405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Table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Rod and feet rejection phase 1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smtClean="0"/>
            <a:t>Weighted Hough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544FE49-A626-4B46-A9DD-1A6E79CB512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Feet rejection phase 2</a:t>
          </a:r>
          <a:endParaRPr lang="en-US" dirty="0"/>
        </a:p>
      </dgm:t>
    </dgm:pt>
    <dgm:pt modelId="{A4BC6B30-2651-4558-AD39-9B5DFEB2913D}" type="parTrans" cxnId="{192572B5-C70F-4CDF-8DCB-C7C4F9A42105}">
      <dgm:prSet/>
      <dgm:spPr/>
      <dgm:t>
        <a:bodyPr/>
        <a:lstStyle/>
        <a:p>
          <a:endParaRPr lang="en-US"/>
        </a:p>
      </dgm:t>
    </dgm:pt>
    <dgm:pt modelId="{4E46215F-F84F-4CF4-B67E-DB9CD72381F6}" type="sibTrans" cxnId="{192572B5-C70F-4CDF-8DCB-C7C4F9A42105}">
      <dgm:prSet/>
      <dgm:spPr/>
      <dgm:t>
        <a:bodyPr/>
        <a:lstStyle/>
        <a:p>
          <a:endParaRPr lang="en-US"/>
        </a:p>
      </dgm:t>
    </dgm:pt>
    <dgm:pt modelId="{5DD9404E-4EA5-4ECE-BE72-93217452A5DB}">
      <dgm:prSet/>
      <dgm:spPr/>
      <dgm:t>
        <a:bodyPr/>
        <a:lstStyle/>
        <a:p>
          <a:r>
            <a:rPr lang="en-US" dirty="0" smtClean="0"/>
            <a:t>Physics Engine</a:t>
          </a:r>
          <a:endParaRPr lang="en-US" dirty="0"/>
        </a:p>
      </dgm:t>
    </dgm:pt>
    <dgm:pt modelId="{46D8D73C-64D5-4232-B4E7-350C314697F9}" type="parTrans" cxnId="{9CA397A0-8D28-4517-B50B-8E0844A2CEC9}">
      <dgm:prSet/>
      <dgm:spPr/>
      <dgm:t>
        <a:bodyPr/>
        <a:lstStyle/>
        <a:p>
          <a:endParaRPr lang="en-US"/>
        </a:p>
      </dgm:t>
    </dgm:pt>
    <dgm:pt modelId="{A7745E8E-3F3C-4CBB-B9C8-43F90779F7F8}" type="sibTrans" cxnId="{9CA397A0-8D28-4517-B50B-8E0844A2CEC9}">
      <dgm:prSet/>
      <dgm:spPr/>
      <dgm:t>
        <a:bodyPr/>
        <a:lstStyle/>
        <a:p>
          <a:endParaRPr lang="en-US"/>
        </a:p>
      </dgm:t>
    </dgm:pt>
    <dgm:pt modelId="{BB1C4F99-0765-4CC6-BC9D-50E1B188F51C}" type="pres">
      <dgm:prSet presAssocID="{3480B089-90F5-40BB-B49E-FD43B0E33D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0321F-07A2-49F7-8555-8699ECD2FBF5}" type="pres">
      <dgm:prSet presAssocID="{91C19650-91B9-41C0-85F5-98FA0131D19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3D6C7-2426-4AE9-AF54-62F5D3F22FE4}" type="pres">
      <dgm:prSet presAssocID="{24BF216E-34DB-4E4E-ADF1-315D08CDFFC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D7E08F4-9413-4A7C-AE3F-8889AFC3E53A}" type="pres">
      <dgm:prSet presAssocID="{24BF216E-34DB-4E4E-ADF1-315D08CDFFC6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B2F33F5-16F4-49AA-B517-FD3C53C8793D}" type="pres">
      <dgm:prSet presAssocID="{0EBF747B-3759-405E-88DA-3CF1B61A11F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7763-5127-44A4-AA8F-BD60D216E941}" type="pres">
      <dgm:prSet presAssocID="{AB7CDCE0-EAA6-4DF8-B42A-5AD0204C10F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95DC8ED2-B645-45E7-B143-69ABFD8F8A95}" type="pres">
      <dgm:prSet presAssocID="{AB7CDCE0-EAA6-4DF8-B42A-5AD0204C10F3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C0F41AC2-418F-449E-A46E-B50BB5D0CE43}" type="pres">
      <dgm:prSet presAssocID="{88F9382A-9075-44F5-9134-B9566EF6728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29BD-ECD6-4F2B-99AD-5773FFBBF5E8}" type="pres">
      <dgm:prSet presAssocID="{CA8E0B96-E5EF-414B-9AAE-C044F9E0253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C53F96C-A6E0-4156-8E9D-8D443180AFD3}" type="pres">
      <dgm:prSet presAssocID="{CA8E0B96-E5EF-414B-9AAE-C044F9E02538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B3AE1F6E-925F-4DF5-A6CF-960037CC3AC6}" type="pres">
      <dgm:prSet presAssocID="{3759EAD7-8E4B-4EEA-9D98-2A7F7BDC1F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72682-1D1A-4BD2-932F-918BAFF92FDD}" type="pres">
      <dgm:prSet presAssocID="{D21B8E74-9542-4BE7-9FDC-0262A7EE8B09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EA9389D-4178-468B-9215-C5DDBD5FFDBA}" type="pres">
      <dgm:prSet presAssocID="{D21B8E74-9542-4BE7-9FDC-0262A7EE8B09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6E280DD8-E415-41C3-AE7F-B4DDD2EBEA20}" type="pres">
      <dgm:prSet presAssocID="{F5B6A5B7-F5D0-41D4-9D1F-D010D5039D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6BCE-DE12-4B74-B60A-0810EFFD4101}" type="pres">
      <dgm:prSet presAssocID="{FB234E71-CF92-463D-B9CB-50EC0096253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DA058E9-A08D-4EB9-8EEA-9D83B6D9B58A}" type="pres">
      <dgm:prSet presAssocID="{FB234E71-CF92-463D-B9CB-50EC00962533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5E96C6C-E4F9-4133-B943-05BA81FCEEDE}" type="pres">
      <dgm:prSet presAssocID="{8544FE49-A626-4B46-A9DD-1A6E79CB512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48F-A910-4B4E-A0B2-09021C593DAF}" type="pres">
      <dgm:prSet presAssocID="{4E46215F-F84F-4CF4-B67E-DB9CD72381F6}" presName="sibTrans" presStyleLbl="sibTrans1D1" presStyleIdx="5" presStyleCnt="6"/>
      <dgm:spPr/>
      <dgm:t>
        <a:bodyPr/>
        <a:lstStyle/>
        <a:p>
          <a:endParaRPr lang="en-US"/>
        </a:p>
      </dgm:t>
    </dgm:pt>
    <dgm:pt modelId="{CAD70AB3-38E4-49FD-9DEB-6CDC26E89F4A}" type="pres">
      <dgm:prSet presAssocID="{4E46215F-F84F-4CF4-B67E-DB9CD72381F6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67E8E6C8-BB72-4AEA-ABD8-A733A9DD4054}" type="pres">
      <dgm:prSet presAssocID="{5DD9404E-4EA5-4ECE-BE72-93217452A5D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DA74A9-4054-412E-B231-8DFFE6103318}" type="presOf" srcId="{CA8E0B96-E5EF-414B-9AAE-C044F9E02538}" destId="{241029BD-ECD6-4F2B-99AD-5773FFBBF5E8}" srcOrd="0" destOrd="0" presId="urn:microsoft.com/office/officeart/2005/8/layout/bProcess3"/>
    <dgm:cxn modelId="{F15917A8-20FF-4055-BF90-4DF4B5848BA4}" type="presOf" srcId="{D21B8E74-9542-4BE7-9FDC-0262A7EE8B09}" destId="{C9372682-1D1A-4BD2-932F-918BAFF92FDD}" srcOrd="0" destOrd="0" presId="urn:microsoft.com/office/officeart/2005/8/layout/bProcess3"/>
    <dgm:cxn modelId="{835EDFC9-9C5C-48DA-94D5-78F9D477089F}" type="presOf" srcId="{AB7CDCE0-EAA6-4DF8-B42A-5AD0204C10F3}" destId="{95DC8ED2-B645-45E7-B143-69ABFD8F8A95}" srcOrd="1" destOrd="0" presId="urn:microsoft.com/office/officeart/2005/8/layout/bProcess3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FF991C43-0095-4556-B7A3-3DAB43D0A087}" type="presOf" srcId="{91C19650-91B9-41C0-85F5-98FA0131D190}" destId="{AE40321F-07A2-49F7-8555-8699ECD2FBF5}" srcOrd="0" destOrd="0" presId="urn:microsoft.com/office/officeart/2005/8/layout/bProcess3"/>
    <dgm:cxn modelId="{67B9C752-78D7-45A0-A7DE-6D6EFFCB9610}" type="presOf" srcId="{24BF216E-34DB-4E4E-ADF1-315D08CDFFC6}" destId="{AD7E08F4-9413-4A7C-AE3F-8889AFC3E53A}" srcOrd="1" destOrd="0" presId="urn:microsoft.com/office/officeart/2005/8/layout/bProcess3"/>
    <dgm:cxn modelId="{720DBEF2-DFEA-490B-AEFF-4E77AFF97AC0}" type="presOf" srcId="{3480B089-90F5-40BB-B49E-FD43B0E33DCE}" destId="{BB1C4F99-0765-4CC6-BC9D-50E1B188F51C}" srcOrd="0" destOrd="0" presId="urn:microsoft.com/office/officeart/2005/8/layout/bProcess3"/>
    <dgm:cxn modelId="{000D2013-5E5A-4D33-80A5-F8D433FBF4B6}" type="presOf" srcId="{88F9382A-9075-44F5-9134-B9566EF67289}" destId="{C0F41AC2-418F-449E-A46E-B50BB5D0CE43}" srcOrd="0" destOrd="0" presId="urn:microsoft.com/office/officeart/2005/8/layout/bProcess3"/>
    <dgm:cxn modelId="{1B9516DA-C7C6-44F2-A667-D0D87DE16E80}" type="presOf" srcId="{4E46215F-F84F-4CF4-B67E-DB9CD72381F6}" destId="{E00E448F-A910-4B4E-A0B2-09021C593DAF}" srcOrd="0" destOrd="0" presId="urn:microsoft.com/office/officeart/2005/8/layout/bProcess3"/>
    <dgm:cxn modelId="{5355BB1A-FACB-4B04-B4DD-0535EC0D04D3}" type="presOf" srcId="{5DD9404E-4EA5-4ECE-BE72-93217452A5DB}" destId="{67E8E6C8-BB72-4AEA-ABD8-A733A9DD4054}" srcOrd="0" destOrd="0" presId="urn:microsoft.com/office/officeart/2005/8/layout/bProcess3"/>
    <dgm:cxn modelId="{192572B5-C70F-4CDF-8DCB-C7C4F9A42105}" srcId="{3480B089-90F5-40BB-B49E-FD43B0E33DCE}" destId="{8544FE49-A626-4B46-A9DD-1A6E79CB512D}" srcOrd="5" destOrd="0" parTransId="{A4BC6B30-2651-4558-AD39-9B5DFEB2913D}" sibTransId="{4E46215F-F84F-4CF4-B67E-DB9CD72381F6}"/>
    <dgm:cxn modelId="{899EDCC7-7089-4FB8-9B6F-6393FCFE1BAF}" type="presOf" srcId="{F5B6A5B7-F5D0-41D4-9D1F-D010D5039DA0}" destId="{6E280DD8-E415-41C3-AE7F-B4DDD2EBEA20}" srcOrd="0" destOrd="0" presId="urn:microsoft.com/office/officeart/2005/8/layout/bProcess3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F5ACA57C-96DF-4F00-8645-69D175D837E5}" type="presOf" srcId="{24BF216E-34DB-4E4E-ADF1-315D08CDFFC6}" destId="{8673D6C7-2426-4AE9-AF54-62F5D3F22FE4}" srcOrd="0" destOrd="0" presId="urn:microsoft.com/office/officeart/2005/8/layout/bProcess3"/>
    <dgm:cxn modelId="{C5695AFC-63B3-43B3-82A1-4C64BA4DA07C}" type="presOf" srcId="{CA8E0B96-E5EF-414B-9AAE-C044F9E02538}" destId="{FC53F96C-A6E0-4156-8E9D-8D443180AFD3}" srcOrd="1" destOrd="0" presId="urn:microsoft.com/office/officeart/2005/8/layout/bProcess3"/>
    <dgm:cxn modelId="{9CA397A0-8D28-4517-B50B-8E0844A2CEC9}" srcId="{3480B089-90F5-40BB-B49E-FD43B0E33DCE}" destId="{5DD9404E-4EA5-4ECE-BE72-93217452A5DB}" srcOrd="6" destOrd="0" parTransId="{46D8D73C-64D5-4232-B4E7-350C314697F9}" sibTransId="{A7745E8E-3F3C-4CBB-B9C8-43F90779F7F8}"/>
    <dgm:cxn modelId="{A3D8C38A-6565-4D33-9B76-2ECC7065B927}" type="presOf" srcId="{FB234E71-CF92-463D-B9CB-50EC00962533}" destId="{2DA058E9-A08D-4EB9-8EEA-9D83B6D9B58A}" srcOrd="1" destOrd="0" presId="urn:microsoft.com/office/officeart/2005/8/layout/bProcess3"/>
    <dgm:cxn modelId="{A6C74B1E-8001-412A-AF2C-721DD18B546F}" type="presOf" srcId="{8544FE49-A626-4B46-A9DD-1A6E79CB512D}" destId="{A5E96C6C-E4F9-4133-B943-05BA81FCEEDE}" srcOrd="0" destOrd="0" presId="urn:microsoft.com/office/officeart/2005/8/layout/bProcess3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4647078D-3648-4D69-B276-DF107BDB85F0}" type="presOf" srcId="{AB7CDCE0-EAA6-4DF8-B42A-5AD0204C10F3}" destId="{8CC67763-5127-44A4-AA8F-BD60D216E941}" srcOrd="0" destOrd="0" presId="urn:microsoft.com/office/officeart/2005/8/layout/bProcess3"/>
    <dgm:cxn modelId="{9EC0C2CD-7E86-4E03-8FC9-637215BB9E38}" type="presOf" srcId="{FB234E71-CF92-463D-B9CB-50EC00962533}" destId="{1B956BCE-DE12-4B74-B60A-0810EFFD4101}" srcOrd="0" destOrd="0" presId="urn:microsoft.com/office/officeart/2005/8/layout/bProcess3"/>
    <dgm:cxn modelId="{16A13DCD-60B7-4314-8D33-2FF4811F05D6}" type="presOf" srcId="{3759EAD7-8E4B-4EEA-9D98-2A7F7BDC1F0A}" destId="{B3AE1F6E-925F-4DF5-A6CF-960037CC3AC6}" srcOrd="0" destOrd="0" presId="urn:microsoft.com/office/officeart/2005/8/layout/bProcess3"/>
    <dgm:cxn modelId="{CD16F698-60C6-4FA7-998C-9331CA186819}" type="presOf" srcId="{0EBF747B-3759-405E-88DA-3CF1B61A11F5}" destId="{6B2F33F5-16F4-49AA-B517-FD3C53C8793D}" srcOrd="0" destOrd="0" presId="urn:microsoft.com/office/officeart/2005/8/layout/bProcess3"/>
    <dgm:cxn modelId="{D2E6E376-55BC-42FD-8ABB-BC2C7BDAB7EA}" type="presOf" srcId="{D21B8E74-9542-4BE7-9FDC-0262A7EE8B09}" destId="{5EA9389D-4178-468B-9215-C5DDBD5FFDBA}" srcOrd="1" destOrd="0" presId="urn:microsoft.com/office/officeart/2005/8/layout/bProcess3"/>
    <dgm:cxn modelId="{37192C6E-FD31-42D6-AAFD-E904D89C9013}" type="presOf" srcId="{4E46215F-F84F-4CF4-B67E-DB9CD72381F6}" destId="{CAD70AB3-38E4-49FD-9DEB-6CDC26E89F4A}" srcOrd="1" destOrd="0" presId="urn:microsoft.com/office/officeart/2005/8/layout/bProcess3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9490C405-EBF0-489D-8736-44DCEFC755CA}" type="presParOf" srcId="{BB1C4F99-0765-4CC6-BC9D-50E1B188F51C}" destId="{AE40321F-07A2-49F7-8555-8699ECD2FBF5}" srcOrd="0" destOrd="0" presId="urn:microsoft.com/office/officeart/2005/8/layout/bProcess3"/>
    <dgm:cxn modelId="{51B0E6C6-D863-43C7-A763-0F60E4C00B4B}" type="presParOf" srcId="{BB1C4F99-0765-4CC6-BC9D-50E1B188F51C}" destId="{8673D6C7-2426-4AE9-AF54-62F5D3F22FE4}" srcOrd="1" destOrd="0" presId="urn:microsoft.com/office/officeart/2005/8/layout/bProcess3"/>
    <dgm:cxn modelId="{B7C159AD-F4A5-4188-B850-15D6BF98D3BE}" type="presParOf" srcId="{8673D6C7-2426-4AE9-AF54-62F5D3F22FE4}" destId="{AD7E08F4-9413-4A7C-AE3F-8889AFC3E53A}" srcOrd="0" destOrd="0" presId="urn:microsoft.com/office/officeart/2005/8/layout/bProcess3"/>
    <dgm:cxn modelId="{00C266A5-C173-4BBD-BE65-01AD2B4B9D3C}" type="presParOf" srcId="{BB1C4F99-0765-4CC6-BC9D-50E1B188F51C}" destId="{6B2F33F5-16F4-49AA-B517-FD3C53C8793D}" srcOrd="2" destOrd="0" presId="urn:microsoft.com/office/officeart/2005/8/layout/bProcess3"/>
    <dgm:cxn modelId="{30742211-57B6-4EAB-8551-2B13927A6EE9}" type="presParOf" srcId="{BB1C4F99-0765-4CC6-BC9D-50E1B188F51C}" destId="{8CC67763-5127-44A4-AA8F-BD60D216E941}" srcOrd="3" destOrd="0" presId="urn:microsoft.com/office/officeart/2005/8/layout/bProcess3"/>
    <dgm:cxn modelId="{218DAA3C-A881-4B2C-A7C2-50C34140724A}" type="presParOf" srcId="{8CC67763-5127-44A4-AA8F-BD60D216E941}" destId="{95DC8ED2-B645-45E7-B143-69ABFD8F8A95}" srcOrd="0" destOrd="0" presId="urn:microsoft.com/office/officeart/2005/8/layout/bProcess3"/>
    <dgm:cxn modelId="{FF8E0979-7010-4F63-BD33-F257726A6DAD}" type="presParOf" srcId="{BB1C4F99-0765-4CC6-BC9D-50E1B188F51C}" destId="{C0F41AC2-418F-449E-A46E-B50BB5D0CE43}" srcOrd="4" destOrd="0" presId="urn:microsoft.com/office/officeart/2005/8/layout/bProcess3"/>
    <dgm:cxn modelId="{436382B4-533F-4E18-9ABE-E6ACF9A72D85}" type="presParOf" srcId="{BB1C4F99-0765-4CC6-BC9D-50E1B188F51C}" destId="{241029BD-ECD6-4F2B-99AD-5773FFBBF5E8}" srcOrd="5" destOrd="0" presId="urn:microsoft.com/office/officeart/2005/8/layout/bProcess3"/>
    <dgm:cxn modelId="{CFA8DDCD-D1B0-4CD2-9F77-EA838F01B381}" type="presParOf" srcId="{241029BD-ECD6-4F2B-99AD-5773FFBBF5E8}" destId="{FC53F96C-A6E0-4156-8E9D-8D443180AFD3}" srcOrd="0" destOrd="0" presId="urn:microsoft.com/office/officeart/2005/8/layout/bProcess3"/>
    <dgm:cxn modelId="{6EB5B86D-73AC-46B7-B600-B7B44C711518}" type="presParOf" srcId="{BB1C4F99-0765-4CC6-BC9D-50E1B188F51C}" destId="{B3AE1F6E-925F-4DF5-A6CF-960037CC3AC6}" srcOrd="6" destOrd="0" presId="urn:microsoft.com/office/officeart/2005/8/layout/bProcess3"/>
    <dgm:cxn modelId="{7C329B39-6AB2-4BB2-92A2-8C42D6A5679B}" type="presParOf" srcId="{BB1C4F99-0765-4CC6-BC9D-50E1B188F51C}" destId="{C9372682-1D1A-4BD2-932F-918BAFF92FDD}" srcOrd="7" destOrd="0" presId="urn:microsoft.com/office/officeart/2005/8/layout/bProcess3"/>
    <dgm:cxn modelId="{56707C9C-04DF-4688-A941-407086265561}" type="presParOf" srcId="{C9372682-1D1A-4BD2-932F-918BAFF92FDD}" destId="{5EA9389D-4178-468B-9215-C5DDBD5FFDBA}" srcOrd="0" destOrd="0" presId="urn:microsoft.com/office/officeart/2005/8/layout/bProcess3"/>
    <dgm:cxn modelId="{5D0AACC1-4456-46C8-86DA-28B7D1D07A9D}" type="presParOf" srcId="{BB1C4F99-0765-4CC6-BC9D-50E1B188F51C}" destId="{6E280DD8-E415-41C3-AE7F-B4DDD2EBEA20}" srcOrd="8" destOrd="0" presId="urn:microsoft.com/office/officeart/2005/8/layout/bProcess3"/>
    <dgm:cxn modelId="{AF8C394A-9EE1-450D-B041-E4196A51E765}" type="presParOf" srcId="{BB1C4F99-0765-4CC6-BC9D-50E1B188F51C}" destId="{1B956BCE-DE12-4B74-B60A-0810EFFD4101}" srcOrd="9" destOrd="0" presId="urn:microsoft.com/office/officeart/2005/8/layout/bProcess3"/>
    <dgm:cxn modelId="{D22D12AD-7BD3-4482-B87B-AF4FDA1DD19D}" type="presParOf" srcId="{1B956BCE-DE12-4B74-B60A-0810EFFD4101}" destId="{2DA058E9-A08D-4EB9-8EEA-9D83B6D9B58A}" srcOrd="0" destOrd="0" presId="urn:microsoft.com/office/officeart/2005/8/layout/bProcess3"/>
    <dgm:cxn modelId="{2AF7CFB5-1476-4CB1-87E8-E1E1EE7F26D0}" type="presParOf" srcId="{BB1C4F99-0765-4CC6-BC9D-50E1B188F51C}" destId="{A5E96C6C-E4F9-4133-B943-05BA81FCEEDE}" srcOrd="10" destOrd="0" presId="urn:microsoft.com/office/officeart/2005/8/layout/bProcess3"/>
    <dgm:cxn modelId="{D21EA37F-CBF2-4623-8888-0F86A003E139}" type="presParOf" srcId="{BB1C4F99-0765-4CC6-BC9D-50E1B188F51C}" destId="{E00E448F-A910-4B4E-A0B2-09021C593DAF}" srcOrd="11" destOrd="0" presId="urn:microsoft.com/office/officeart/2005/8/layout/bProcess3"/>
    <dgm:cxn modelId="{287D91B7-FA94-43F2-8F4A-F83BF5FFAA51}" type="presParOf" srcId="{E00E448F-A910-4B4E-A0B2-09021C593DAF}" destId="{CAD70AB3-38E4-49FD-9DEB-6CDC26E89F4A}" srcOrd="0" destOrd="0" presId="urn:microsoft.com/office/officeart/2005/8/layout/bProcess3"/>
    <dgm:cxn modelId="{925C223F-A068-4981-A166-FF179C4701D4}" type="presParOf" srcId="{BB1C4F99-0765-4CC6-BC9D-50E1B188F51C}" destId="{67E8E6C8-BB72-4AEA-ABD8-A733A9DD405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Table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Rod and feet rejection phase 1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smtClean="0"/>
            <a:t>Weighted Hough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544FE49-A626-4B46-A9DD-1A6E79CB512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Feet rejection phase 2</a:t>
          </a:r>
          <a:endParaRPr lang="en-US" dirty="0"/>
        </a:p>
      </dgm:t>
    </dgm:pt>
    <dgm:pt modelId="{A4BC6B30-2651-4558-AD39-9B5DFEB2913D}" type="parTrans" cxnId="{192572B5-C70F-4CDF-8DCB-C7C4F9A42105}">
      <dgm:prSet/>
      <dgm:spPr/>
      <dgm:t>
        <a:bodyPr/>
        <a:lstStyle/>
        <a:p>
          <a:endParaRPr lang="en-US"/>
        </a:p>
      </dgm:t>
    </dgm:pt>
    <dgm:pt modelId="{4E46215F-F84F-4CF4-B67E-DB9CD72381F6}" type="sibTrans" cxnId="{192572B5-C70F-4CDF-8DCB-C7C4F9A42105}">
      <dgm:prSet/>
      <dgm:spPr/>
      <dgm:t>
        <a:bodyPr/>
        <a:lstStyle/>
        <a:p>
          <a:endParaRPr lang="en-US"/>
        </a:p>
      </dgm:t>
    </dgm:pt>
    <dgm:pt modelId="{5DD9404E-4EA5-4ECE-BE72-93217452A5DB}">
      <dgm:prSet/>
      <dgm:spPr/>
      <dgm:t>
        <a:bodyPr/>
        <a:lstStyle/>
        <a:p>
          <a:r>
            <a:rPr lang="en-US" dirty="0" smtClean="0"/>
            <a:t>Physics Engine</a:t>
          </a:r>
          <a:endParaRPr lang="en-US" dirty="0"/>
        </a:p>
      </dgm:t>
    </dgm:pt>
    <dgm:pt modelId="{46D8D73C-64D5-4232-B4E7-350C314697F9}" type="parTrans" cxnId="{9CA397A0-8D28-4517-B50B-8E0844A2CEC9}">
      <dgm:prSet/>
      <dgm:spPr/>
      <dgm:t>
        <a:bodyPr/>
        <a:lstStyle/>
        <a:p>
          <a:endParaRPr lang="en-US"/>
        </a:p>
      </dgm:t>
    </dgm:pt>
    <dgm:pt modelId="{A7745E8E-3F3C-4CBB-B9C8-43F90779F7F8}" type="sibTrans" cxnId="{9CA397A0-8D28-4517-B50B-8E0844A2CEC9}">
      <dgm:prSet/>
      <dgm:spPr/>
      <dgm:t>
        <a:bodyPr/>
        <a:lstStyle/>
        <a:p>
          <a:endParaRPr lang="en-US"/>
        </a:p>
      </dgm:t>
    </dgm:pt>
    <dgm:pt modelId="{BB1C4F99-0765-4CC6-BC9D-50E1B188F51C}" type="pres">
      <dgm:prSet presAssocID="{3480B089-90F5-40BB-B49E-FD43B0E33D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0321F-07A2-49F7-8555-8699ECD2FBF5}" type="pres">
      <dgm:prSet presAssocID="{91C19650-91B9-41C0-85F5-98FA0131D19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3D6C7-2426-4AE9-AF54-62F5D3F22FE4}" type="pres">
      <dgm:prSet presAssocID="{24BF216E-34DB-4E4E-ADF1-315D08CDFFC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D7E08F4-9413-4A7C-AE3F-8889AFC3E53A}" type="pres">
      <dgm:prSet presAssocID="{24BF216E-34DB-4E4E-ADF1-315D08CDFFC6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B2F33F5-16F4-49AA-B517-FD3C53C8793D}" type="pres">
      <dgm:prSet presAssocID="{0EBF747B-3759-405E-88DA-3CF1B61A11F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7763-5127-44A4-AA8F-BD60D216E941}" type="pres">
      <dgm:prSet presAssocID="{AB7CDCE0-EAA6-4DF8-B42A-5AD0204C10F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95DC8ED2-B645-45E7-B143-69ABFD8F8A95}" type="pres">
      <dgm:prSet presAssocID="{AB7CDCE0-EAA6-4DF8-B42A-5AD0204C10F3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C0F41AC2-418F-449E-A46E-B50BB5D0CE43}" type="pres">
      <dgm:prSet presAssocID="{88F9382A-9075-44F5-9134-B9566EF6728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29BD-ECD6-4F2B-99AD-5773FFBBF5E8}" type="pres">
      <dgm:prSet presAssocID="{CA8E0B96-E5EF-414B-9AAE-C044F9E0253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C53F96C-A6E0-4156-8E9D-8D443180AFD3}" type="pres">
      <dgm:prSet presAssocID="{CA8E0B96-E5EF-414B-9AAE-C044F9E02538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B3AE1F6E-925F-4DF5-A6CF-960037CC3AC6}" type="pres">
      <dgm:prSet presAssocID="{3759EAD7-8E4B-4EEA-9D98-2A7F7BDC1F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72682-1D1A-4BD2-932F-918BAFF92FDD}" type="pres">
      <dgm:prSet presAssocID="{D21B8E74-9542-4BE7-9FDC-0262A7EE8B09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EA9389D-4178-468B-9215-C5DDBD5FFDBA}" type="pres">
      <dgm:prSet presAssocID="{D21B8E74-9542-4BE7-9FDC-0262A7EE8B09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6E280DD8-E415-41C3-AE7F-B4DDD2EBEA20}" type="pres">
      <dgm:prSet presAssocID="{F5B6A5B7-F5D0-41D4-9D1F-D010D5039D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6BCE-DE12-4B74-B60A-0810EFFD4101}" type="pres">
      <dgm:prSet presAssocID="{FB234E71-CF92-463D-B9CB-50EC0096253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DA058E9-A08D-4EB9-8EEA-9D83B6D9B58A}" type="pres">
      <dgm:prSet presAssocID="{FB234E71-CF92-463D-B9CB-50EC00962533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5E96C6C-E4F9-4133-B943-05BA81FCEEDE}" type="pres">
      <dgm:prSet presAssocID="{8544FE49-A626-4B46-A9DD-1A6E79CB512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48F-A910-4B4E-A0B2-09021C593DAF}" type="pres">
      <dgm:prSet presAssocID="{4E46215F-F84F-4CF4-B67E-DB9CD72381F6}" presName="sibTrans" presStyleLbl="sibTrans1D1" presStyleIdx="5" presStyleCnt="6"/>
      <dgm:spPr/>
      <dgm:t>
        <a:bodyPr/>
        <a:lstStyle/>
        <a:p>
          <a:endParaRPr lang="en-US"/>
        </a:p>
      </dgm:t>
    </dgm:pt>
    <dgm:pt modelId="{CAD70AB3-38E4-49FD-9DEB-6CDC26E89F4A}" type="pres">
      <dgm:prSet presAssocID="{4E46215F-F84F-4CF4-B67E-DB9CD72381F6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67E8E6C8-BB72-4AEA-ABD8-A733A9DD4054}" type="pres">
      <dgm:prSet presAssocID="{5DD9404E-4EA5-4ECE-BE72-93217452A5D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0B2781-D543-49D8-9290-9D2069BE610A}" type="presOf" srcId="{88F9382A-9075-44F5-9134-B9566EF67289}" destId="{C0F41AC2-418F-449E-A46E-B50BB5D0CE43}" srcOrd="0" destOrd="0" presId="urn:microsoft.com/office/officeart/2005/8/layout/bProcess3"/>
    <dgm:cxn modelId="{B8D11181-568F-4068-BC4A-8784F6B7DD41}" type="presOf" srcId="{AB7CDCE0-EAA6-4DF8-B42A-5AD0204C10F3}" destId="{95DC8ED2-B645-45E7-B143-69ABFD8F8A95}" srcOrd="1" destOrd="0" presId="urn:microsoft.com/office/officeart/2005/8/layout/bProcess3"/>
    <dgm:cxn modelId="{976048BF-CE36-42A9-B2BB-4DB8B4DC5CE2}" type="presOf" srcId="{FB234E71-CF92-463D-B9CB-50EC00962533}" destId="{1B956BCE-DE12-4B74-B60A-0810EFFD4101}" srcOrd="0" destOrd="0" presId="urn:microsoft.com/office/officeart/2005/8/layout/bProcess3"/>
    <dgm:cxn modelId="{6AE3C4DF-C96D-4DA0-B2FF-973E7352D742}" type="presOf" srcId="{5DD9404E-4EA5-4ECE-BE72-93217452A5DB}" destId="{67E8E6C8-BB72-4AEA-ABD8-A733A9DD4054}" srcOrd="0" destOrd="0" presId="urn:microsoft.com/office/officeart/2005/8/layout/bProcess3"/>
    <dgm:cxn modelId="{885C36C8-5EA1-4EA4-8648-2C6B9F26F7D9}" type="presOf" srcId="{3759EAD7-8E4B-4EEA-9D98-2A7F7BDC1F0A}" destId="{B3AE1F6E-925F-4DF5-A6CF-960037CC3AC6}" srcOrd="0" destOrd="0" presId="urn:microsoft.com/office/officeart/2005/8/layout/bProcess3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E8962C26-F59C-4E8D-85F6-7D1CC348436B}" type="presOf" srcId="{3480B089-90F5-40BB-B49E-FD43B0E33DCE}" destId="{BB1C4F99-0765-4CC6-BC9D-50E1B188F51C}" srcOrd="0" destOrd="0" presId="urn:microsoft.com/office/officeart/2005/8/layout/bProcess3"/>
    <dgm:cxn modelId="{24DF40C1-8E3D-4482-8781-DA60CCB55393}" type="presOf" srcId="{0EBF747B-3759-405E-88DA-3CF1B61A11F5}" destId="{6B2F33F5-16F4-49AA-B517-FD3C53C8793D}" srcOrd="0" destOrd="0" presId="urn:microsoft.com/office/officeart/2005/8/layout/bProcess3"/>
    <dgm:cxn modelId="{A952FDC6-BD17-497D-AF32-B35E07168A6C}" type="presOf" srcId="{24BF216E-34DB-4E4E-ADF1-315D08CDFFC6}" destId="{8673D6C7-2426-4AE9-AF54-62F5D3F22FE4}" srcOrd="0" destOrd="0" presId="urn:microsoft.com/office/officeart/2005/8/layout/bProcess3"/>
    <dgm:cxn modelId="{9C35D721-2307-44C7-B01A-F460A9B76B45}" type="presOf" srcId="{8544FE49-A626-4B46-A9DD-1A6E79CB512D}" destId="{A5E96C6C-E4F9-4133-B943-05BA81FCEEDE}" srcOrd="0" destOrd="0" presId="urn:microsoft.com/office/officeart/2005/8/layout/bProcess3"/>
    <dgm:cxn modelId="{0429FC5B-DD69-4F30-A0C4-15A0710C1F74}" type="presOf" srcId="{24BF216E-34DB-4E4E-ADF1-315D08CDFFC6}" destId="{AD7E08F4-9413-4A7C-AE3F-8889AFC3E53A}" srcOrd="1" destOrd="0" presId="urn:microsoft.com/office/officeart/2005/8/layout/bProcess3"/>
    <dgm:cxn modelId="{DB3AD44F-FE34-4716-9C55-E931515E405F}" type="presOf" srcId="{AB7CDCE0-EAA6-4DF8-B42A-5AD0204C10F3}" destId="{8CC67763-5127-44A4-AA8F-BD60D216E941}" srcOrd="0" destOrd="0" presId="urn:microsoft.com/office/officeart/2005/8/layout/bProcess3"/>
    <dgm:cxn modelId="{1ADF5E48-5AF6-4CAB-ABB5-8C38215FA52B}" type="presOf" srcId="{4E46215F-F84F-4CF4-B67E-DB9CD72381F6}" destId="{E00E448F-A910-4B4E-A0B2-09021C593DAF}" srcOrd="0" destOrd="0" presId="urn:microsoft.com/office/officeart/2005/8/layout/bProcess3"/>
    <dgm:cxn modelId="{192572B5-C70F-4CDF-8DCB-C7C4F9A42105}" srcId="{3480B089-90F5-40BB-B49E-FD43B0E33DCE}" destId="{8544FE49-A626-4B46-A9DD-1A6E79CB512D}" srcOrd="5" destOrd="0" parTransId="{A4BC6B30-2651-4558-AD39-9B5DFEB2913D}" sibTransId="{4E46215F-F84F-4CF4-B67E-DB9CD72381F6}"/>
    <dgm:cxn modelId="{E1A3D650-00BE-4F27-BDB7-25F89D5C426D}" type="presOf" srcId="{CA8E0B96-E5EF-414B-9AAE-C044F9E02538}" destId="{FC53F96C-A6E0-4156-8E9D-8D443180AFD3}" srcOrd="1" destOrd="0" presId="urn:microsoft.com/office/officeart/2005/8/layout/bProcess3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9CA397A0-8D28-4517-B50B-8E0844A2CEC9}" srcId="{3480B089-90F5-40BB-B49E-FD43B0E33DCE}" destId="{5DD9404E-4EA5-4ECE-BE72-93217452A5DB}" srcOrd="6" destOrd="0" parTransId="{46D8D73C-64D5-4232-B4E7-350C314697F9}" sibTransId="{A7745E8E-3F3C-4CBB-B9C8-43F90779F7F8}"/>
    <dgm:cxn modelId="{F44B40D7-4B2A-4518-B68D-AABF0149D808}" type="presOf" srcId="{4E46215F-F84F-4CF4-B67E-DB9CD72381F6}" destId="{CAD70AB3-38E4-49FD-9DEB-6CDC26E89F4A}" srcOrd="1" destOrd="0" presId="urn:microsoft.com/office/officeart/2005/8/layout/bProcess3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983F106D-3A4E-4339-80CD-DA38A21179DD}" type="presOf" srcId="{FB234E71-CF92-463D-B9CB-50EC00962533}" destId="{2DA058E9-A08D-4EB9-8EEA-9D83B6D9B58A}" srcOrd="1" destOrd="0" presId="urn:microsoft.com/office/officeart/2005/8/layout/bProcess3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B4CC2336-77EA-406D-997F-E30401594604}" type="presOf" srcId="{D21B8E74-9542-4BE7-9FDC-0262A7EE8B09}" destId="{5EA9389D-4178-468B-9215-C5DDBD5FFDBA}" srcOrd="1" destOrd="0" presId="urn:microsoft.com/office/officeart/2005/8/layout/bProcess3"/>
    <dgm:cxn modelId="{F33FE268-A484-4556-9015-640AE2D29D68}" type="presOf" srcId="{CA8E0B96-E5EF-414B-9AAE-C044F9E02538}" destId="{241029BD-ECD6-4F2B-99AD-5773FFBBF5E8}" srcOrd="0" destOrd="0" presId="urn:microsoft.com/office/officeart/2005/8/layout/bProcess3"/>
    <dgm:cxn modelId="{C874FE58-89DF-4846-8212-CF7CF94416EF}" type="presOf" srcId="{91C19650-91B9-41C0-85F5-98FA0131D190}" destId="{AE40321F-07A2-49F7-8555-8699ECD2FBF5}" srcOrd="0" destOrd="0" presId="urn:microsoft.com/office/officeart/2005/8/layout/bProcess3"/>
    <dgm:cxn modelId="{CC9580F5-A18C-452E-85A3-C778C5CB37C7}" type="presOf" srcId="{F5B6A5B7-F5D0-41D4-9D1F-D010D5039DA0}" destId="{6E280DD8-E415-41C3-AE7F-B4DDD2EBEA20}" srcOrd="0" destOrd="0" presId="urn:microsoft.com/office/officeart/2005/8/layout/bProcess3"/>
    <dgm:cxn modelId="{E02CF9C0-AA76-4CAA-BA58-F4BD8AD3FE61}" type="presOf" srcId="{D21B8E74-9542-4BE7-9FDC-0262A7EE8B09}" destId="{C9372682-1D1A-4BD2-932F-918BAFF92FDD}" srcOrd="0" destOrd="0" presId="urn:microsoft.com/office/officeart/2005/8/layout/bProcess3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D6420753-42E1-4E3D-8C1E-1194200DD192}" type="presParOf" srcId="{BB1C4F99-0765-4CC6-BC9D-50E1B188F51C}" destId="{AE40321F-07A2-49F7-8555-8699ECD2FBF5}" srcOrd="0" destOrd="0" presId="urn:microsoft.com/office/officeart/2005/8/layout/bProcess3"/>
    <dgm:cxn modelId="{49E859EE-15C4-4B79-B5B2-9026B4293855}" type="presParOf" srcId="{BB1C4F99-0765-4CC6-BC9D-50E1B188F51C}" destId="{8673D6C7-2426-4AE9-AF54-62F5D3F22FE4}" srcOrd="1" destOrd="0" presId="urn:microsoft.com/office/officeart/2005/8/layout/bProcess3"/>
    <dgm:cxn modelId="{1E44DFF0-E455-4BBF-853E-4741ABD8F967}" type="presParOf" srcId="{8673D6C7-2426-4AE9-AF54-62F5D3F22FE4}" destId="{AD7E08F4-9413-4A7C-AE3F-8889AFC3E53A}" srcOrd="0" destOrd="0" presId="urn:microsoft.com/office/officeart/2005/8/layout/bProcess3"/>
    <dgm:cxn modelId="{02FF3258-9901-4BED-BD50-C32987A0FDCD}" type="presParOf" srcId="{BB1C4F99-0765-4CC6-BC9D-50E1B188F51C}" destId="{6B2F33F5-16F4-49AA-B517-FD3C53C8793D}" srcOrd="2" destOrd="0" presId="urn:microsoft.com/office/officeart/2005/8/layout/bProcess3"/>
    <dgm:cxn modelId="{195F88EA-6B33-4241-91EB-5980E5170EAA}" type="presParOf" srcId="{BB1C4F99-0765-4CC6-BC9D-50E1B188F51C}" destId="{8CC67763-5127-44A4-AA8F-BD60D216E941}" srcOrd="3" destOrd="0" presId="urn:microsoft.com/office/officeart/2005/8/layout/bProcess3"/>
    <dgm:cxn modelId="{D9190A65-5503-4701-A259-F4089DBC16D3}" type="presParOf" srcId="{8CC67763-5127-44A4-AA8F-BD60D216E941}" destId="{95DC8ED2-B645-45E7-B143-69ABFD8F8A95}" srcOrd="0" destOrd="0" presId="urn:microsoft.com/office/officeart/2005/8/layout/bProcess3"/>
    <dgm:cxn modelId="{958BD71C-8097-4191-8016-EE67FF8D3A3C}" type="presParOf" srcId="{BB1C4F99-0765-4CC6-BC9D-50E1B188F51C}" destId="{C0F41AC2-418F-449E-A46E-B50BB5D0CE43}" srcOrd="4" destOrd="0" presId="urn:microsoft.com/office/officeart/2005/8/layout/bProcess3"/>
    <dgm:cxn modelId="{8EBAD163-6779-4337-B0BF-E755B8C87A8E}" type="presParOf" srcId="{BB1C4F99-0765-4CC6-BC9D-50E1B188F51C}" destId="{241029BD-ECD6-4F2B-99AD-5773FFBBF5E8}" srcOrd="5" destOrd="0" presId="urn:microsoft.com/office/officeart/2005/8/layout/bProcess3"/>
    <dgm:cxn modelId="{AF86AA19-4C5F-4F43-8D3A-A8ADA1812312}" type="presParOf" srcId="{241029BD-ECD6-4F2B-99AD-5773FFBBF5E8}" destId="{FC53F96C-A6E0-4156-8E9D-8D443180AFD3}" srcOrd="0" destOrd="0" presId="urn:microsoft.com/office/officeart/2005/8/layout/bProcess3"/>
    <dgm:cxn modelId="{96E83D43-A3EF-40FA-8BCA-4A883467CA00}" type="presParOf" srcId="{BB1C4F99-0765-4CC6-BC9D-50E1B188F51C}" destId="{B3AE1F6E-925F-4DF5-A6CF-960037CC3AC6}" srcOrd="6" destOrd="0" presId="urn:microsoft.com/office/officeart/2005/8/layout/bProcess3"/>
    <dgm:cxn modelId="{FBE546B9-638F-4596-A904-12E0A1317F53}" type="presParOf" srcId="{BB1C4F99-0765-4CC6-BC9D-50E1B188F51C}" destId="{C9372682-1D1A-4BD2-932F-918BAFF92FDD}" srcOrd="7" destOrd="0" presId="urn:microsoft.com/office/officeart/2005/8/layout/bProcess3"/>
    <dgm:cxn modelId="{BF8345B5-8BAC-477D-A2C9-82DD7657E477}" type="presParOf" srcId="{C9372682-1D1A-4BD2-932F-918BAFF92FDD}" destId="{5EA9389D-4178-468B-9215-C5DDBD5FFDBA}" srcOrd="0" destOrd="0" presId="urn:microsoft.com/office/officeart/2005/8/layout/bProcess3"/>
    <dgm:cxn modelId="{2141B1CB-57E7-4FBA-83BD-D88D9C45BCE5}" type="presParOf" srcId="{BB1C4F99-0765-4CC6-BC9D-50E1B188F51C}" destId="{6E280DD8-E415-41C3-AE7F-B4DDD2EBEA20}" srcOrd="8" destOrd="0" presId="urn:microsoft.com/office/officeart/2005/8/layout/bProcess3"/>
    <dgm:cxn modelId="{85F63F96-2304-4DA2-86D3-984A2CA609F3}" type="presParOf" srcId="{BB1C4F99-0765-4CC6-BC9D-50E1B188F51C}" destId="{1B956BCE-DE12-4B74-B60A-0810EFFD4101}" srcOrd="9" destOrd="0" presId="urn:microsoft.com/office/officeart/2005/8/layout/bProcess3"/>
    <dgm:cxn modelId="{3895E46B-F172-4A88-BBE4-A8E2331BD691}" type="presParOf" srcId="{1B956BCE-DE12-4B74-B60A-0810EFFD4101}" destId="{2DA058E9-A08D-4EB9-8EEA-9D83B6D9B58A}" srcOrd="0" destOrd="0" presId="urn:microsoft.com/office/officeart/2005/8/layout/bProcess3"/>
    <dgm:cxn modelId="{9EB372DC-B0CD-4ECF-9827-DE71070051E6}" type="presParOf" srcId="{BB1C4F99-0765-4CC6-BC9D-50E1B188F51C}" destId="{A5E96C6C-E4F9-4133-B943-05BA81FCEEDE}" srcOrd="10" destOrd="0" presId="urn:microsoft.com/office/officeart/2005/8/layout/bProcess3"/>
    <dgm:cxn modelId="{FA0B504B-2D63-479C-906F-F9BAE84F7060}" type="presParOf" srcId="{BB1C4F99-0765-4CC6-BC9D-50E1B188F51C}" destId="{E00E448F-A910-4B4E-A0B2-09021C593DAF}" srcOrd="11" destOrd="0" presId="urn:microsoft.com/office/officeart/2005/8/layout/bProcess3"/>
    <dgm:cxn modelId="{F1DB4F37-4CFF-40C3-896F-3AD22CE4F6FE}" type="presParOf" srcId="{E00E448F-A910-4B4E-A0B2-09021C593DAF}" destId="{CAD70AB3-38E4-49FD-9DEB-6CDC26E89F4A}" srcOrd="0" destOrd="0" presId="urn:microsoft.com/office/officeart/2005/8/layout/bProcess3"/>
    <dgm:cxn modelId="{A6C44194-A600-4677-853C-084255D6FCF8}" type="presParOf" srcId="{BB1C4F99-0765-4CC6-BC9D-50E1B188F51C}" destId="{67E8E6C8-BB72-4AEA-ABD8-A733A9DD405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Table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Rod and feet rejection phase 1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smtClean="0"/>
            <a:t>Weighted Hough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544FE49-A626-4B46-A9DD-1A6E79CB512D}">
      <dgm:prSet/>
      <dgm:spPr/>
      <dgm:t>
        <a:bodyPr/>
        <a:lstStyle/>
        <a:p>
          <a:r>
            <a:rPr lang="en-US" dirty="0" smtClean="0"/>
            <a:t>Feet rejection phase 2</a:t>
          </a:r>
          <a:endParaRPr lang="en-US" dirty="0"/>
        </a:p>
      </dgm:t>
    </dgm:pt>
    <dgm:pt modelId="{A4BC6B30-2651-4558-AD39-9B5DFEB2913D}" type="parTrans" cxnId="{192572B5-C70F-4CDF-8DCB-C7C4F9A42105}">
      <dgm:prSet/>
      <dgm:spPr/>
      <dgm:t>
        <a:bodyPr/>
        <a:lstStyle/>
        <a:p>
          <a:endParaRPr lang="en-US"/>
        </a:p>
      </dgm:t>
    </dgm:pt>
    <dgm:pt modelId="{4E46215F-F84F-4CF4-B67E-DB9CD72381F6}" type="sibTrans" cxnId="{192572B5-C70F-4CDF-8DCB-C7C4F9A42105}">
      <dgm:prSet/>
      <dgm:spPr/>
      <dgm:t>
        <a:bodyPr/>
        <a:lstStyle/>
        <a:p>
          <a:endParaRPr lang="en-US"/>
        </a:p>
      </dgm:t>
    </dgm:pt>
    <dgm:pt modelId="{5DD9404E-4EA5-4ECE-BE72-93217452A5D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Physics Engine</a:t>
          </a:r>
          <a:endParaRPr lang="en-US" dirty="0"/>
        </a:p>
      </dgm:t>
    </dgm:pt>
    <dgm:pt modelId="{46D8D73C-64D5-4232-B4E7-350C314697F9}" type="parTrans" cxnId="{9CA397A0-8D28-4517-B50B-8E0844A2CEC9}">
      <dgm:prSet/>
      <dgm:spPr/>
      <dgm:t>
        <a:bodyPr/>
        <a:lstStyle/>
        <a:p>
          <a:endParaRPr lang="en-US"/>
        </a:p>
      </dgm:t>
    </dgm:pt>
    <dgm:pt modelId="{A7745E8E-3F3C-4CBB-B9C8-43F90779F7F8}" type="sibTrans" cxnId="{9CA397A0-8D28-4517-B50B-8E0844A2CEC9}">
      <dgm:prSet/>
      <dgm:spPr/>
      <dgm:t>
        <a:bodyPr/>
        <a:lstStyle/>
        <a:p>
          <a:endParaRPr lang="en-US"/>
        </a:p>
      </dgm:t>
    </dgm:pt>
    <dgm:pt modelId="{BB1C4F99-0765-4CC6-BC9D-50E1B188F51C}" type="pres">
      <dgm:prSet presAssocID="{3480B089-90F5-40BB-B49E-FD43B0E33D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0321F-07A2-49F7-8555-8699ECD2FBF5}" type="pres">
      <dgm:prSet presAssocID="{91C19650-91B9-41C0-85F5-98FA0131D19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3D6C7-2426-4AE9-AF54-62F5D3F22FE4}" type="pres">
      <dgm:prSet presAssocID="{24BF216E-34DB-4E4E-ADF1-315D08CDFFC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D7E08F4-9413-4A7C-AE3F-8889AFC3E53A}" type="pres">
      <dgm:prSet presAssocID="{24BF216E-34DB-4E4E-ADF1-315D08CDFFC6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B2F33F5-16F4-49AA-B517-FD3C53C8793D}" type="pres">
      <dgm:prSet presAssocID="{0EBF747B-3759-405E-88DA-3CF1B61A11F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7763-5127-44A4-AA8F-BD60D216E941}" type="pres">
      <dgm:prSet presAssocID="{AB7CDCE0-EAA6-4DF8-B42A-5AD0204C10F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95DC8ED2-B645-45E7-B143-69ABFD8F8A95}" type="pres">
      <dgm:prSet presAssocID="{AB7CDCE0-EAA6-4DF8-B42A-5AD0204C10F3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C0F41AC2-418F-449E-A46E-B50BB5D0CE43}" type="pres">
      <dgm:prSet presAssocID="{88F9382A-9075-44F5-9134-B9566EF6728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29BD-ECD6-4F2B-99AD-5773FFBBF5E8}" type="pres">
      <dgm:prSet presAssocID="{CA8E0B96-E5EF-414B-9AAE-C044F9E0253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C53F96C-A6E0-4156-8E9D-8D443180AFD3}" type="pres">
      <dgm:prSet presAssocID="{CA8E0B96-E5EF-414B-9AAE-C044F9E02538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B3AE1F6E-925F-4DF5-A6CF-960037CC3AC6}" type="pres">
      <dgm:prSet presAssocID="{3759EAD7-8E4B-4EEA-9D98-2A7F7BDC1F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72682-1D1A-4BD2-932F-918BAFF92FDD}" type="pres">
      <dgm:prSet presAssocID="{D21B8E74-9542-4BE7-9FDC-0262A7EE8B09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EA9389D-4178-468B-9215-C5DDBD5FFDBA}" type="pres">
      <dgm:prSet presAssocID="{D21B8E74-9542-4BE7-9FDC-0262A7EE8B09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6E280DD8-E415-41C3-AE7F-B4DDD2EBEA20}" type="pres">
      <dgm:prSet presAssocID="{F5B6A5B7-F5D0-41D4-9D1F-D010D5039D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6BCE-DE12-4B74-B60A-0810EFFD4101}" type="pres">
      <dgm:prSet presAssocID="{FB234E71-CF92-463D-B9CB-50EC0096253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DA058E9-A08D-4EB9-8EEA-9D83B6D9B58A}" type="pres">
      <dgm:prSet presAssocID="{FB234E71-CF92-463D-B9CB-50EC00962533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5E96C6C-E4F9-4133-B943-05BA81FCEEDE}" type="pres">
      <dgm:prSet presAssocID="{8544FE49-A626-4B46-A9DD-1A6E79CB512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48F-A910-4B4E-A0B2-09021C593DAF}" type="pres">
      <dgm:prSet presAssocID="{4E46215F-F84F-4CF4-B67E-DB9CD72381F6}" presName="sibTrans" presStyleLbl="sibTrans1D1" presStyleIdx="5" presStyleCnt="6"/>
      <dgm:spPr/>
      <dgm:t>
        <a:bodyPr/>
        <a:lstStyle/>
        <a:p>
          <a:endParaRPr lang="en-US"/>
        </a:p>
      </dgm:t>
    </dgm:pt>
    <dgm:pt modelId="{CAD70AB3-38E4-49FD-9DEB-6CDC26E89F4A}" type="pres">
      <dgm:prSet presAssocID="{4E46215F-F84F-4CF4-B67E-DB9CD72381F6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67E8E6C8-BB72-4AEA-ABD8-A733A9DD4054}" type="pres">
      <dgm:prSet presAssocID="{5DD9404E-4EA5-4ECE-BE72-93217452A5D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F02FEE-4B2D-4EFE-8A2C-A3405CA768C9}" type="presOf" srcId="{3480B089-90F5-40BB-B49E-FD43B0E33DCE}" destId="{BB1C4F99-0765-4CC6-BC9D-50E1B188F51C}" srcOrd="0" destOrd="0" presId="urn:microsoft.com/office/officeart/2005/8/layout/bProcess3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28D28010-8F9A-4371-9D43-0E97DE69B812}" type="presOf" srcId="{D21B8E74-9542-4BE7-9FDC-0262A7EE8B09}" destId="{5EA9389D-4178-468B-9215-C5DDBD5FFDBA}" srcOrd="1" destOrd="0" presId="urn:microsoft.com/office/officeart/2005/8/layout/bProcess3"/>
    <dgm:cxn modelId="{E57976E9-CCC4-44D1-B806-83A2FA60A21A}" type="presOf" srcId="{CA8E0B96-E5EF-414B-9AAE-C044F9E02538}" destId="{241029BD-ECD6-4F2B-99AD-5773FFBBF5E8}" srcOrd="0" destOrd="0" presId="urn:microsoft.com/office/officeart/2005/8/layout/bProcess3"/>
    <dgm:cxn modelId="{E1DC0B93-5526-4C59-92BB-F77C686E9942}" type="presOf" srcId="{FB234E71-CF92-463D-B9CB-50EC00962533}" destId="{1B956BCE-DE12-4B74-B60A-0810EFFD4101}" srcOrd="0" destOrd="0" presId="urn:microsoft.com/office/officeart/2005/8/layout/bProcess3"/>
    <dgm:cxn modelId="{859188BC-9AD5-4030-AA8C-CD1E488AABAC}" type="presOf" srcId="{24BF216E-34DB-4E4E-ADF1-315D08CDFFC6}" destId="{AD7E08F4-9413-4A7C-AE3F-8889AFC3E53A}" srcOrd="1" destOrd="0" presId="urn:microsoft.com/office/officeart/2005/8/layout/bProcess3"/>
    <dgm:cxn modelId="{644D2E13-3B52-4E14-BA51-2FB9B202405E}" type="presOf" srcId="{88F9382A-9075-44F5-9134-B9566EF67289}" destId="{C0F41AC2-418F-449E-A46E-B50BB5D0CE43}" srcOrd="0" destOrd="0" presId="urn:microsoft.com/office/officeart/2005/8/layout/bProcess3"/>
    <dgm:cxn modelId="{10F59039-1172-45AE-80CD-70797A013583}" type="presOf" srcId="{24BF216E-34DB-4E4E-ADF1-315D08CDFFC6}" destId="{8673D6C7-2426-4AE9-AF54-62F5D3F22FE4}" srcOrd="0" destOrd="0" presId="urn:microsoft.com/office/officeart/2005/8/layout/bProcess3"/>
    <dgm:cxn modelId="{F18E5992-EE9A-4001-93E4-C778925D9619}" type="presOf" srcId="{AB7CDCE0-EAA6-4DF8-B42A-5AD0204C10F3}" destId="{95DC8ED2-B645-45E7-B143-69ABFD8F8A95}" srcOrd="1" destOrd="0" presId="urn:microsoft.com/office/officeart/2005/8/layout/bProcess3"/>
    <dgm:cxn modelId="{192572B5-C70F-4CDF-8DCB-C7C4F9A42105}" srcId="{3480B089-90F5-40BB-B49E-FD43B0E33DCE}" destId="{8544FE49-A626-4B46-A9DD-1A6E79CB512D}" srcOrd="5" destOrd="0" parTransId="{A4BC6B30-2651-4558-AD39-9B5DFEB2913D}" sibTransId="{4E46215F-F84F-4CF4-B67E-DB9CD72381F6}"/>
    <dgm:cxn modelId="{3A4D399C-2C56-4DE9-893E-2E02CD5847EE}" type="presOf" srcId="{F5B6A5B7-F5D0-41D4-9D1F-D010D5039DA0}" destId="{6E280DD8-E415-41C3-AE7F-B4DDD2EBEA20}" srcOrd="0" destOrd="0" presId="urn:microsoft.com/office/officeart/2005/8/layout/bProcess3"/>
    <dgm:cxn modelId="{EBC1A438-EC3F-481C-832B-674AE920DB42}" type="presOf" srcId="{FB234E71-CF92-463D-B9CB-50EC00962533}" destId="{2DA058E9-A08D-4EB9-8EEA-9D83B6D9B58A}" srcOrd="1" destOrd="0" presId="urn:microsoft.com/office/officeart/2005/8/layout/bProcess3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37B95B2E-892E-4045-BE47-4324D5D12E5C}" type="presOf" srcId="{CA8E0B96-E5EF-414B-9AAE-C044F9E02538}" destId="{FC53F96C-A6E0-4156-8E9D-8D443180AFD3}" srcOrd="1" destOrd="0" presId="urn:microsoft.com/office/officeart/2005/8/layout/bProcess3"/>
    <dgm:cxn modelId="{9CA397A0-8D28-4517-B50B-8E0844A2CEC9}" srcId="{3480B089-90F5-40BB-B49E-FD43B0E33DCE}" destId="{5DD9404E-4EA5-4ECE-BE72-93217452A5DB}" srcOrd="6" destOrd="0" parTransId="{46D8D73C-64D5-4232-B4E7-350C314697F9}" sibTransId="{A7745E8E-3F3C-4CBB-B9C8-43F90779F7F8}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CB97B6DC-2005-48B9-ACA9-1044EE0700B9}" type="presOf" srcId="{AB7CDCE0-EAA6-4DF8-B42A-5AD0204C10F3}" destId="{8CC67763-5127-44A4-AA8F-BD60D216E941}" srcOrd="0" destOrd="0" presId="urn:microsoft.com/office/officeart/2005/8/layout/bProcess3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CA167C5F-91BA-47DA-AE1C-9281288FBB52}" type="presOf" srcId="{8544FE49-A626-4B46-A9DD-1A6E79CB512D}" destId="{A5E96C6C-E4F9-4133-B943-05BA81FCEEDE}" srcOrd="0" destOrd="0" presId="urn:microsoft.com/office/officeart/2005/8/layout/bProcess3"/>
    <dgm:cxn modelId="{785FBE79-431F-405F-A667-2A978A84B8F8}" type="presOf" srcId="{4E46215F-F84F-4CF4-B67E-DB9CD72381F6}" destId="{E00E448F-A910-4B4E-A0B2-09021C593DAF}" srcOrd="0" destOrd="0" presId="urn:microsoft.com/office/officeart/2005/8/layout/bProcess3"/>
    <dgm:cxn modelId="{86A8AE12-A6EC-4D9E-A544-E39919B9D8C3}" type="presOf" srcId="{0EBF747B-3759-405E-88DA-3CF1B61A11F5}" destId="{6B2F33F5-16F4-49AA-B517-FD3C53C8793D}" srcOrd="0" destOrd="0" presId="urn:microsoft.com/office/officeart/2005/8/layout/bProcess3"/>
    <dgm:cxn modelId="{DE2AD7CC-10EF-4F94-A3C6-D7FC1B22CB1E}" type="presOf" srcId="{4E46215F-F84F-4CF4-B67E-DB9CD72381F6}" destId="{CAD70AB3-38E4-49FD-9DEB-6CDC26E89F4A}" srcOrd="1" destOrd="0" presId="urn:microsoft.com/office/officeart/2005/8/layout/bProcess3"/>
    <dgm:cxn modelId="{EA8419D3-7F4F-4CAC-9EA6-4F67DAE53FF2}" type="presOf" srcId="{3759EAD7-8E4B-4EEA-9D98-2A7F7BDC1F0A}" destId="{B3AE1F6E-925F-4DF5-A6CF-960037CC3AC6}" srcOrd="0" destOrd="0" presId="urn:microsoft.com/office/officeart/2005/8/layout/bProcess3"/>
    <dgm:cxn modelId="{D6A5AE83-5AC7-4E27-9F31-2EBE23B7A94F}" type="presOf" srcId="{D21B8E74-9542-4BE7-9FDC-0262A7EE8B09}" destId="{C9372682-1D1A-4BD2-932F-918BAFF92FDD}" srcOrd="0" destOrd="0" presId="urn:microsoft.com/office/officeart/2005/8/layout/bProcess3"/>
    <dgm:cxn modelId="{54F3F383-C135-4182-BD7C-F47EFE555B0D}" type="presOf" srcId="{5DD9404E-4EA5-4ECE-BE72-93217452A5DB}" destId="{67E8E6C8-BB72-4AEA-ABD8-A733A9DD4054}" srcOrd="0" destOrd="0" presId="urn:microsoft.com/office/officeart/2005/8/layout/bProcess3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1FA7231F-6EB6-4FE3-92AB-70F8D194E7D6}" type="presOf" srcId="{91C19650-91B9-41C0-85F5-98FA0131D190}" destId="{AE40321F-07A2-49F7-8555-8699ECD2FBF5}" srcOrd="0" destOrd="0" presId="urn:microsoft.com/office/officeart/2005/8/layout/bProcess3"/>
    <dgm:cxn modelId="{64A36A5A-226C-4B88-9955-0326D065BEFB}" type="presParOf" srcId="{BB1C4F99-0765-4CC6-BC9D-50E1B188F51C}" destId="{AE40321F-07A2-49F7-8555-8699ECD2FBF5}" srcOrd="0" destOrd="0" presId="urn:microsoft.com/office/officeart/2005/8/layout/bProcess3"/>
    <dgm:cxn modelId="{27F821B2-147C-4CB5-AA65-1CDF3A92A00C}" type="presParOf" srcId="{BB1C4F99-0765-4CC6-BC9D-50E1B188F51C}" destId="{8673D6C7-2426-4AE9-AF54-62F5D3F22FE4}" srcOrd="1" destOrd="0" presId="urn:microsoft.com/office/officeart/2005/8/layout/bProcess3"/>
    <dgm:cxn modelId="{E064C97A-373F-4BC6-8166-461586A1299A}" type="presParOf" srcId="{8673D6C7-2426-4AE9-AF54-62F5D3F22FE4}" destId="{AD7E08F4-9413-4A7C-AE3F-8889AFC3E53A}" srcOrd="0" destOrd="0" presId="urn:microsoft.com/office/officeart/2005/8/layout/bProcess3"/>
    <dgm:cxn modelId="{9B394097-CD83-42A8-BF26-781519B779DE}" type="presParOf" srcId="{BB1C4F99-0765-4CC6-BC9D-50E1B188F51C}" destId="{6B2F33F5-16F4-49AA-B517-FD3C53C8793D}" srcOrd="2" destOrd="0" presId="urn:microsoft.com/office/officeart/2005/8/layout/bProcess3"/>
    <dgm:cxn modelId="{540C71AD-9E29-472D-8718-79D283FB734E}" type="presParOf" srcId="{BB1C4F99-0765-4CC6-BC9D-50E1B188F51C}" destId="{8CC67763-5127-44A4-AA8F-BD60D216E941}" srcOrd="3" destOrd="0" presId="urn:microsoft.com/office/officeart/2005/8/layout/bProcess3"/>
    <dgm:cxn modelId="{359E4C7E-8F0A-4B35-B1F2-37DDE2E3E099}" type="presParOf" srcId="{8CC67763-5127-44A4-AA8F-BD60D216E941}" destId="{95DC8ED2-B645-45E7-B143-69ABFD8F8A95}" srcOrd="0" destOrd="0" presId="urn:microsoft.com/office/officeart/2005/8/layout/bProcess3"/>
    <dgm:cxn modelId="{010D768D-B01D-4BAE-961D-2EE9D4670E7B}" type="presParOf" srcId="{BB1C4F99-0765-4CC6-BC9D-50E1B188F51C}" destId="{C0F41AC2-418F-449E-A46E-B50BB5D0CE43}" srcOrd="4" destOrd="0" presId="urn:microsoft.com/office/officeart/2005/8/layout/bProcess3"/>
    <dgm:cxn modelId="{4C790DC2-417A-405F-B3B8-FB68CF8D349D}" type="presParOf" srcId="{BB1C4F99-0765-4CC6-BC9D-50E1B188F51C}" destId="{241029BD-ECD6-4F2B-99AD-5773FFBBF5E8}" srcOrd="5" destOrd="0" presId="urn:microsoft.com/office/officeart/2005/8/layout/bProcess3"/>
    <dgm:cxn modelId="{23C6A4D6-65FA-4DB9-8307-D57E073219CD}" type="presParOf" srcId="{241029BD-ECD6-4F2B-99AD-5773FFBBF5E8}" destId="{FC53F96C-A6E0-4156-8E9D-8D443180AFD3}" srcOrd="0" destOrd="0" presId="urn:microsoft.com/office/officeart/2005/8/layout/bProcess3"/>
    <dgm:cxn modelId="{0F6C4C26-5FA0-4B87-9B2C-304B56953B5A}" type="presParOf" srcId="{BB1C4F99-0765-4CC6-BC9D-50E1B188F51C}" destId="{B3AE1F6E-925F-4DF5-A6CF-960037CC3AC6}" srcOrd="6" destOrd="0" presId="urn:microsoft.com/office/officeart/2005/8/layout/bProcess3"/>
    <dgm:cxn modelId="{9108EFC4-6109-437E-8CF4-EFEA277B0AB8}" type="presParOf" srcId="{BB1C4F99-0765-4CC6-BC9D-50E1B188F51C}" destId="{C9372682-1D1A-4BD2-932F-918BAFF92FDD}" srcOrd="7" destOrd="0" presId="urn:microsoft.com/office/officeart/2005/8/layout/bProcess3"/>
    <dgm:cxn modelId="{E76A425D-B99E-4255-B871-AA15B1C39942}" type="presParOf" srcId="{C9372682-1D1A-4BD2-932F-918BAFF92FDD}" destId="{5EA9389D-4178-468B-9215-C5DDBD5FFDBA}" srcOrd="0" destOrd="0" presId="urn:microsoft.com/office/officeart/2005/8/layout/bProcess3"/>
    <dgm:cxn modelId="{D87A2EEE-7496-4E88-B24B-9492C0F6B7FD}" type="presParOf" srcId="{BB1C4F99-0765-4CC6-BC9D-50E1B188F51C}" destId="{6E280DD8-E415-41C3-AE7F-B4DDD2EBEA20}" srcOrd="8" destOrd="0" presId="urn:microsoft.com/office/officeart/2005/8/layout/bProcess3"/>
    <dgm:cxn modelId="{D4FC304A-DB87-4BC6-A7A2-050FA41DBA79}" type="presParOf" srcId="{BB1C4F99-0765-4CC6-BC9D-50E1B188F51C}" destId="{1B956BCE-DE12-4B74-B60A-0810EFFD4101}" srcOrd="9" destOrd="0" presId="urn:microsoft.com/office/officeart/2005/8/layout/bProcess3"/>
    <dgm:cxn modelId="{C71E73F7-B5EC-46E5-9093-8D04EE51E4C8}" type="presParOf" srcId="{1B956BCE-DE12-4B74-B60A-0810EFFD4101}" destId="{2DA058E9-A08D-4EB9-8EEA-9D83B6D9B58A}" srcOrd="0" destOrd="0" presId="urn:microsoft.com/office/officeart/2005/8/layout/bProcess3"/>
    <dgm:cxn modelId="{CE26D3EC-99D3-4131-A296-CAE33A1CA981}" type="presParOf" srcId="{BB1C4F99-0765-4CC6-BC9D-50E1B188F51C}" destId="{A5E96C6C-E4F9-4133-B943-05BA81FCEEDE}" srcOrd="10" destOrd="0" presId="urn:microsoft.com/office/officeart/2005/8/layout/bProcess3"/>
    <dgm:cxn modelId="{E0B0D0A5-6694-4DF1-93A3-AF8BE0887D07}" type="presParOf" srcId="{BB1C4F99-0765-4CC6-BC9D-50E1B188F51C}" destId="{E00E448F-A910-4B4E-A0B2-09021C593DAF}" srcOrd="11" destOrd="0" presId="urn:microsoft.com/office/officeart/2005/8/layout/bProcess3"/>
    <dgm:cxn modelId="{1DD576D2-EE5E-40C5-9067-BED3EB4CF5BA}" type="presParOf" srcId="{E00E448F-A910-4B4E-A0B2-09021C593DAF}" destId="{CAD70AB3-38E4-49FD-9DEB-6CDC26E89F4A}" srcOrd="0" destOrd="0" presId="urn:microsoft.com/office/officeart/2005/8/layout/bProcess3"/>
    <dgm:cxn modelId="{E9B44932-60F4-4144-AD7B-6607B74BF753}" type="presParOf" srcId="{BB1C4F99-0765-4CC6-BC9D-50E1B188F51C}" destId="{67E8E6C8-BB72-4AEA-ABD8-A733A9DD405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>
        <a:noFill/>
        <a:ln w="7620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Table State Interpretation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2264A0-00EF-4479-9F64-48DF2441D91C}" type="presOf" srcId="{68DE896D-0090-497C-934F-A96FBAF65BA7}" destId="{9E7E17DD-CDFC-47AF-813D-F70F83F371A9}" srcOrd="0" destOrd="0" presId="urn:microsoft.com/office/officeart/2005/8/layout/process5"/>
    <dgm:cxn modelId="{F02CEFF3-CACE-4FC4-B379-4A3F8F272B37}" type="presOf" srcId="{D4F1431D-0AA5-4170-B3F5-88AEB0A63709}" destId="{C66C528B-55C2-4950-8CD5-C212992D2F9B}" srcOrd="1" destOrd="0" presId="urn:microsoft.com/office/officeart/2005/8/layout/process5"/>
    <dgm:cxn modelId="{8E2635AB-0C77-4967-A49F-F4A5696A0273}" type="presOf" srcId="{490ACCC6-0D98-4660-A963-97DCE901653A}" destId="{59983F29-7FD1-40A3-88C4-C5D1F366D242}" srcOrd="0" destOrd="0" presId="urn:microsoft.com/office/officeart/2005/8/layout/process5"/>
    <dgm:cxn modelId="{80649675-33D7-4693-B4E6-5E98E8ADB18F}" type="presOf" srcId="{490ACCC6-0D98-4660-A963-97DCE901653A}" destId="{6B20A65A-F95A-4BA2-901C-550B943D1D77}" srcOrd="1" destOrd="0" presId="urn:microsoft.com/office/officeart/2005/8/layout/process5"/>
    <dgm:cxn modelId="{19398B1D-C9CE-41DB-A90E-7163B0327892}" type="presOf" srcId="{D4F1431D-0AA5-4170-B3F5-88AEB0A63709}" destId="{4D5D31FE-1F50-4388-9B5D-BC365A061B40}" srcOrd="0" destOrd="0" presId="urn:microsoft.com/office/officeart/2005/8/layout/process5"/>
    <dgm:cxn modelId="{04957B64-8C0D-486A-B306-E4BABDB0719A}" type="presOf" srcId="{D3653EF8-3F1C-4E37-8128-19382A14853F}" destId="{4F02008F-0E8E-4AAD-80EB-527C72486A99}" srcOrd="0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3E653DF8-9C7F-4CDE-ADB9-EA1356183611}" type="presOf" srcId="{3B310805-0075-44DA-A2AA-E5267B7AE920}" destId="{FBD01961-9D2D-448C-A9E6-F62C6BEFAC6F}" srcOrd="0" destOrd="0" presId="urn:microsoft.com/office/officeart/2005/8/layout/process5"/>
    <dgm:cxn modelId="{275432AB-40EA-447A-A54F-D384EE2B99AF}" type="presOf" srcId="{527F9EC4-1E3C-4DB9-B008-2570A7D728C7}" destId="{EABD706E-9DC1-4D8C-8FC1-D223977A9E39}" srcOrd="1" destOrd="0" presId="urn:microsoft.com/office/officeart/2005/8/layout/process5"/>
    <dgm:cxn modelId="{00920D32-2EAA-45F9-B64E-1ACB098282FE}" type="presOf" srcId="{A49A4ED2-5194-443B-B576-DBA03BE689B3}" destId="{E6C8B5B2-108F-4A33-AFBA-BDF6FEC34E14}" srcOrd="0" destOrd="2" presId="urn:microsoft.com/office/officeart/2005/8/layout/process5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558D5D2A-D914-4A99-BB92-B07048A634C4}" type="presOf" srcId="{9F89477B-4F20-4697-8571-C4B0334889E5}" destId="{E6C8B5B2-108F-4A33-AFBA-BDF6FEC34E14}" srcOrd="0" destOrd="0" presId="urn:microsoft.com/office/officeart/2005/8/layout/process5"/>
    <dgm:cxn modelId="{081A50C4-D2A8-4371-9E78-639DE84AFBF2}" type="presOf" srcId="{63FA13A2-04A9-4D62-80EC-19321C9BFC8B}" destId="{E6C8B5B2-108F-4A33-AFBA-BDF6FEC34E14}" srcOrd="0" destOrd="1" presId="urn:microsoft.com/office/officeart/2005/8/layout/process5"/>
    <dgm:cxn modelId="{0433F1FB-6753-45BE-BE2D-3CB09BD84F77}" type="presOf" srcId="{527F9EC4-1E3C-4DB9-B008-2570A7D728C7}" destId="{7D42D491-A513-436B-8A65-12B15E0CD608}" srcOrd="0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4E408671-B3ED-41E2-B8E1-6749E8647424}" type="presOf" srcId="{765685BD-41EB-4F25-9D42-DB3E0B04820D}" destId="{3E539FA4-E974-4D60-A7BE-B2754807A911}" srcOrd="0" destOrd="0" presId="urn:microsoft.com/office/officeart/2005/8/layout/process5"/>
    <dgm:cxn modelId="{E7B845C2-7008-4578-9CA8-073A2530D519}" type="presParOf" srcId="{FBD01961-9D2D-448C-A9E6-F62C6BEFAC6F}" destId="{3E539FA4-E974-4D60-A7BE-B2754807A911}" srcOrd="0" destOrd="0" presId="urn:microsoft.com/office/officeart/2005/8/layout/process5"/>
    <dgm:cxn modelId="{2717A3BD-47F2-4230-8D04-B504DE8EDF34}" type="presParOf" srcId="{FBD01961-9D2D-448C-A9E6-F62C6BEFAC6F}" destId="{4D5D31FE-1F50-4388-9B5D-BC365A061B40}" srcOrd="1" destOrd="0" presId="urn:microsoft.com/office/officeart/2005/8/layout/process5"/>
    <dgm:cxn modelId="{08F87FE8-B057-43BC-90C9-DEF1F9938A4D}" type="presParOf" srcId="{4D5D31FE-1F50-4388-9B5D-BC365A061B40}" destId="{C66C528B-55C2-4950-8CD5-C212992D2F9B}" srcOrd="0" destOrd="0" presId="urn:microsoft.com/office/officeart/2005/8/layout/process5"/>
    <dgm:cxn modelId="{A7A7C5AC-EDE7-4D0B-B816-B821DB835C59}" type="presParOf" srcId="{FBD01961-9D2D-448C-A9E6-F62C6BEFAC6F}" destId="{9E7E17DD-CDFC-47AF-813D-F70F83F371A9}" srcOrd="2" destOrd="0" presId="urn:microsoft.com/office/officeart/2005/8/layout/process5"/>
    <dgm:cxn modelId="{99FDC252-0759-4C48-8A9A-72CE4004237D}" type="presParOf" srcId="{FBD01961-9D2D-448C-A9E6-F62C6BEFAC6F}" destId="{7D42D491-A513-436B-8A65-12B15E0CD608}" srcOrd="3" destOrd="0" presId="urn:microsoft.com/office/officeart/2005/8/layout/process5"/>
    <dgm:cxn modelId="{CE5CB7B6-013C-495E-8BFF-AE05AE5021DA}" type="presParOf" srcId="{7D42D491-A513-436B-8A65-12B15E0CD608}" destId="{EABD706E-9DC1-4D8C-8FC1-D223977A9E39}" srcOrd="0" destOrd="0" presId="urn:microsoft.com/office/officeart/2005/8/layout/process5"/>
    <dgm:cxn modelId="{6512AA0D-9006-46FE-BE5F-42C624CFF0C6}" type="presParOf" srcId="{FBD01961-9D2D-448C-A9E6-F62C6BEFAC6F}" destId="{4F02008F-0E8E-4AAD-80EB-527C72486A99}" srcOrd="4" destOrd="0" presId="urn:microsoft.com/office/officeart/2005/8/layout/process5"/>
    <dgm:cxn modelId="{42B11A9D-B3D4-4494-80AB-811AB2D85238}" type="presParOf" srcId="{FBD01961-9D2D-448C-A9E6-F62C6BEFAC6F}" destId="{59983F29-7FD1-40A3-88C4-C5D1F366D242}" srcOrd="5" destOrd="0" presId="urn:microsoft.com/office/officeart/2005/8/layout/process5"/>
    <dgm:cxn modelId="{CB462E30-41AD-40A7-8EF4-5F8772B85DF6}" type="presParOf" srcId="{59983F29-7FD1-40A3-88C4-C5D1F366D242}" destId="{6B20A65A-F95A-4BA2-901C-550B943D1D77}" srcOrd="0" destOrd="0" presId="urn:microsoft.com/office/officeart/2005/8/layout/process5"/>
    <dgm:cxn modelId="{D3E929E0-BEFA-49F5-BCC7-ABE1DEE73B91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>
        <a:noFill/>
        <a:ln w="7620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Table State Interpretation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C8EEC-A7D1-4E43-946E-E76CBC95851E}" type="presOf" srcId="{9F89477B-4F20-4697-8571-C4B0334889E5}" destId="{E6C8B5B2-108F-4A33-AFBA-BDF6FEC34E14}" srcOrd="0" destOrd="0" presId="urn:microsoft.com/office/officeart/2005/8/layout/process5"/>
    <dgm:cxn modelId="{156964E6-E066-4D3B-AA3C-BA09F6A4209F}" type="presOf" srcId="{A49A4ED2-5194-443B-B576-DBA03BE689B3}" destId="{E6C8B5B2-108F-4A33-AFBA-BDF6FEC34E14}" srcOrd="0" destOrd="2" presId="urn:microsoft.com/office/officeart/2005/8/layout/process5"/>
    <dgm:cxn modelId="{E25E32BF-8A2C-42DF-AC8F-60F5D1A6D116}" type="presOf" srcId="{D3653EF8-3F1C-4E37-8128-19382A14853F}" destId="{4F02008F-0E8E-4AAD-80EB-527C72486A99}" srcOrd="0" destOrd="0" presId="urn:microsoft.com/office/officeart/2005/8/layout/process5"/>
    <dgm:cxn modelId="{E36632ED-4C3D-40A9-BD74-4740497FAE1A}" type="presOf" srcId="{63FA13A2-04A9-4D62-80EC-19321C9BFC8B}" destId="{E6C8B5B2-108F-4A33-AFBA-BDF6FEC34E14}" srcOrd="0" destOrd="1" presId="urn:microsoft.com/office/officeart/2005/8/layout/process5"/>
    <dgm:cxn modelId="{68E4184B-3BDB-437F-A9C6-B1509B5A972C}" type="presOf" srcId="{490ACCC6-0D98-4660-A963-97DCE901653A}" destId="{6B20A65A-F95A-4BA2-901C-550B943D1D77}" srcOrd="1" destOrd="0" presId="urn:microsoft.com/office/officeart/2005/8/layout/process5"/>
    <dgm:cxn modelId="{388FA01E-49AA-4BA6-9751-6D7907AB9D6B}" type="presOf" srcId="{527F9EC4-1E3C-4DB9-B008-2570A7D728C7}" destId="{EABD706E-9DC1-4D8C-8FC1-D223977A9E39}" srcOrd="1" destOrd="0" presId="urn:microsoft.com/office/officeart/2005/8/layout/process5"/>
    <dgm:cxn modelId="{4AE5EAA0-1548-4F86-97B8-07A42DA7B2C4}" type="presOf" srcId="{527F9EC4-1E3C-4DB9-B008-2570A7D728C7}" destId="{7D42D491-A513-436B-8A65-12B15E0CD608}" srcOrd="0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56877E2C-DC18-4A44-9540-E04C3A1D501B}" type="presOf" srcId="{490ACCC6-0D98-4660-A963-97DCE901653A}" destId="{59983F29-7FD1-40A3-88C4-C5D1F366D242}" srcOrd="0" destOrd="0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F75CE0B0-249D-4EC4-B1A4-916A19F4C312}" type="presOf" srcId="{D4F1431D-0AA5-4170-B3F5-88AEB0A63709}" destId="{C66C528B-55C2-4950-8CD5-C212992D2F9B}" srcOrd="1" destOrd="0" presId="urn:microsoft.com/office/officeart/2005/8/layout/process5"/>
    <dgm:cxn modelId="{218B03D1-6A4F-4371-AB1E-9BB650793D97}" type="presOf" srcId="{3B310805-0075-44DA-A2AA-E5267B7AE920}" destId="{FBD01961-9D2D-448C-A9E6-F62C6BEFAC6F}" srcOrd="0" destOrd="0" presId="urn:microsoft.com/office/officeart/2005/8/layout/process5"/>
    <dgm:cxn modelId="{D59B1C48-9972-45D3-B59D-9661CE8E941D}" type="presOf" srcId="{68DE896D-0090-497C-934F-A96FBAF65BA7}" destId="{9E7E17DD-CDFC-47AF-813D-F70F83F371A9}" srcOrd="0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B4A18EB3-294B-42CA-98C6-5872ABA89978}" type="presOf" srcId="{D4F1431D-0AA5-4170-B3F5-88AEB0A63709}" destId="{4D5D31FE-1F50-4388-9B5D-BC365A061B40}" srcOrd="0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29E011E1-C042-4620-9408-B9D8E317EBFF}" type="presOf" srcId="{765685BD-41EB-4F25-9D42-DB3E0B04820D}" destId="{3E539FA4-E974-4D60-A7BE-B2754807A911}" srcOrd="0" destOrd="0" presId="urn:microsoft.com/office/officeart/2005/8/layout/process5"/>
    <dgm:cxn modelId="{924A50F4-F955-47DC-B101-F80B35A742E4}" type="presParOf" srcId="{FBD01961-9D2D-448C-A9E6-F62C6BEFAC6F}" destId="{3E539FA4-E974-4D60-A7BE-B2754807A911}" srcOrd="0" destOrd="0" presId="urn:microsoft.com/office/officeart/2005/8/layout/process5"/>
    <dgm:cxn modelId="{0B05AABD-6AD4-445B-A6CB-2FD65CE79084}" type="presParOf" srcId="{FBD01961-9D2D-448C-A9E6-F62C6BEFAC6F}" destId="{4D5D31FE-1F50-4388-9B5D-BC365A061B40}" srcOrd="1" destOrd="0" presId="urn:microsoft.com/office/officeart/2005/8/layout/process5"/>
    <dgm:cxn modelId="{2BB34EFB-D6AE-4A2B-8859-531F51027D9D}" type="presParOf" srcId="{4D5D31FE-1F50-4388-9B5D-BC365A061B40}" destId="{C66C528B-55C2-4950-8CD5-C212992D2F9B}" srcOrd="0" destOrd="0" presId="urn:microsoft.com/office/officeart/2005/8/layout/process5"/>
    <dgm:cxn modelId="{077B77C7-7259-4845-8A0B-9388E9EF6AB7}" type="presParOf" srcId="{FBD01961-9D2D-448C-A9E6-F62C6BEFAC6F}" destId="{9E7E17DD-CDFC-47AF-813D-F70F83F371A9}" srcOrd="2" destOrd="0" presId="urn:microsoft.com/office/officeart/2005/8/layout/process5"/>
    <dgm:cxn modelId="{0AC027C4-7A0F-4AC3-912F-5B515F34D7E7}" type="presParOf" srcId="{FBD01961-9D2D-448C-A9E6-F62C6BEFAC6F}" destId="{7D42D491-A513-436B-8A65-12B15E0CD608}" srcOrd="3" destOrd="0" presId="urn:microsoft.com/office/officeart/2005/8/layout/process5"/>
    <dgm:cxn modelId="{0CC90312-3D70-494E-B0BA-E6B2E10C4EBB}" type="presParOf" srcId="{7D42D491-A513-436B-8A65-12B15E0CD608}" destId="{EABD706E-9DC1-4D8C-8FC1-D223977A9E39}" srcOrd="0" destOrd="0" presId="urn:microsoft.com/office/officeart/2005/8/layout/process5"/>
    <dgm:cxn modelId="{422742D7-C4C1-4F14-9713-2AD427B9D9D6}" type="presParOf" srcId="{FBD01961-9D2D-448C-A9E6-F62C6BEFAC6F}" destId="{4F02008F-0E8E-4AAD-80EB-527C72486A99}" srcOrd="4" destOrd="0" presId="urn:microsoft.com/office/officeart/2005/8/layout/process5"/>
    <dgm:cxn modelId="{E021784A-9C4F-4E6B-BF93-76A943F1867D}" type="presParOf" srcId="{FBD01961-9D2D-448C-A9E6-F62C6BEFAC6F}" destId="{59983F29-7FD1-40A3-88C4-C5D1F366D242}" srcOrd="5" destOrd="0" presId="urn:microsoft.com/office/officeart/2005/8/layout/process5"/>
    <dgm:cxn modelId="{00676D4B-B324-42EE-BC0B-EAC04540D3B7}" type="presParOf" srcId="{59983F29-7FD1-40A3-88C4-C5D1F366D242}" destId="{6B20A65A-F95A-4BA2-901C-550B943D1D77}" srcOrd="0" destOrd="0" presId="urn:microsoft.com/office/officeart/2005/8/layout/process5"/>
    <dgm:cxn modelId="{F78F9310-7221-4162-8D5E-575304D708C5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AI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298CD8-DB2D-4452-B2FE-B8BDF8D5FFFF}" type="presOf" srcId="{D4F1431D-0AA5-4170-B3F5-88AEB0A63709}" destId="{4D5D31FE-1F50-4388-9B5D-BC365A061B40}" srcOrd="0" destOrd="0" presId="urn:microsoft.com/office/officeart/2005/8/layout/process5"/>
    <dgm:cxn modelId="{331232B1-32F4-423E-8B45-AF2FF0C5D130}" type="presOf" srcId="{D4F1431D-0AA5-4170-B3F5-88AEB0A63709}" destId="{C66C528B-55C2-4950-8CD5-C212992D2F9B}" srcOrd="1" destOrd="0" presId="urn:microsoft.com/office/officeart/2005/8/layout/process5"/>
    <dgm:cxn modelId="{D07C8654-0B31-454F-A5E9-CEFDFB77E945}" type="presOf" srcId="{527F9EC4-1E3C-4DB9-B008-2570A7D728C7}" destId="{EABD706E-9DC1-4D8C-8FC1-D223977A9E39}" srcOrd="1" destOrd="0" presId="urn:microsoft.com/office/officeart/2005/8/layout/process5"/>
    <dgm:cxn modelId="{E659FF37-9A57-467E-B9F1-79E93918717A}" type="presOf" srcId="{68DE896D-0090-497C-934F-A96FBAF65BA7}" destId="{9E7E17DD-CDFC-47AF-813D-F70F83F371A9}" srcOrd="0" destOrd="0" presId="urn:microsoft.com/office/officeart/2005/8/layout/process5"/>
    <dgm:cxn modelId="{CFF66500-FB66-4A7A-BE90-30E6670F987A}" type="presOf" srcId="{3B310805-0075-44DA-A2AA-E5267B7AE920}" destId="{FBD01961-9D2D-448C-A9E6-F62C6BEFAC6F}" srcOrd="0" destOrd="0" presId="urn:microsoft.com/office/officeart/2005/8/layout/process5"/>
    <dgm:cxn modelId="{BFA6D40D-D616-4034-9315-BB7573389085}" type="presOf" srcId="{490ACCC6-0D98-4660-A963-97DCE901653A}" destId="{59983F29-7FD1-40A3-88C4-C5D1F366D242}" srcOrd="0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18E20662-022A-43AA-B113-C130D7FE9CF3}" type="presOf" srcId="{527F9EC4-1E3C-4DB9-B008-2570A7D728C7}" destId="{7D42D491-A513-436B-8A65-12B15E0CD608}" srcOrd="0" destOrd="0" presId="urn:microsoft.com/office/officeart/2005/8/layout/process5"/>
    <dgm:cxn modelId="{45DCE52F-2E2C-4010-AD54-C3D2424F58F7}" type="presOf" srcId="{D3653EF8-3F1C-4E37-8128-19382A14853F}" destId="{4F02008F-0E8E-4AAD-80EB-527C72486A99}" srcOrd="0" destOrd="0" presId="urn:microsoft.com/office/officeart/2005/8/layout/process5"/>
    <dgm:cxn modelId="{73E95FAC-C0BC-4644-A6D3-7FF15DE1DA6B}" type="presOf" srcId="{490ACCC6-0D98-4660-A963-97DCE901653A}" destId="{6B20A65A-F95A-4BA2-901C-550B943D1D77}" srcOrd="1" destOrd="0" presId="urn:microsoft.com/office/officeart/2005/8/layout/process5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383C3BF9-E361-4F73-A424-9FDB053D8870}" type="presOf" srcId="{765685BD-41EB-4F25-9D42-DB3E0B04820D}" destId="{3E539FA4-E974-4D60-A7BE-B2754807A911}" srcOrd="0" destOrd="0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6E74D390-F187-4522-A5B0-6027CC77B4B7}" type="presOf" srcId="{63FA13A2-04A9-4D62-80EC-19321C9BFC8B}" destId="{E6C8B5B2-108F-4A33-AFBA-BDF6FEC34E14}" srcOrd="0" destOrd="1" presId="urn:microsoft.com/office/officeart/2005/8/layout/process5"/>
    <dgm:cxn modelId="{12D0CCEB-9D9F-47FC-B583-67312DE2FB90}" type="presOf" srcId="{9F89477B-4F20-4697-8571-C4B0334889E5}" destId="{E6C8B5B2-108F-4A33-AFBA-BDF6FEC34E14}" srcOrd="0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3A22A45F-3141-41ED-BE53-5BB316F34BD5}" type="presOf" srcId="{A49A4ED2-5194-443B-B576-DBA03BE689B3}" destId="{E6C8B5B2-108F-4A33-AFBA-BDF6FEC34E14}" srcOrd="0" destOrd="2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D9D9B471-7A43-45EB-BAD9-173DF89F3252}" type="presParOf" srcId="{FBD01961-9D2D-448C-A9E6-F62C6BEFAC6F}" destId="{3E539FA4-E974-4D60-A7BE-B2754807A911}" srcOrd="0" destOrd="0" presId="urn:microsoft.com/office/officeart/2005/8/layout/process5"/>
    <dgm:cxn modelId="{8CC887D5-1B53-4FEE-B597-2A17B166DC30}" type="presParOf" srcId="{FBD01961-9D2D-448C-A9E6-F62C6BEFAC6F}" destId="{4D5D31FE-1F50-4388-9B5D-BC365A061B40}" srcOrd="1" destOrd="0" presId="urn:microsoft.com/office/officeart/2005/8/layout/process5"/>
    <dgm:cxn modelId="{FB54FB55-8135-4221-98A5-58A44F50E41B}" type="presParOf" srcId="{4D5D31FE-1F50-4388-9B5D-BC365A061B40}" destId="{C66C528B-55C2-4950-8CD5-C212992D2F9B}" srcOrd="0" destOrd="0" presId="urn:microsoft.com/office/officeart/2005/8/layout/process5"/>
    <dgm:cxn modelId="{FBCADCCF-D9B4-4266-96A3-C33AC5576309}" type="presParOf" srcId="{FBD01961-9D2D-448C-A9E6-F62C6BEFAC6F}" destId="{9E7E17DD-CDFC-47AF-813D-F70F83F371A9}" srcOrd="2" destOrd="0" presId="urn:microsoft.com/office/officeart/2005/8/layout/process5"/>
    <dgm:cxn modelId="{73A23D5F-BD8D-4803-8533-1483E3D3EF54}" type="presParOf" srcId="{FBD01961-9D2D-448C-A9E6-F62C6BEFAC6F}" destId="{7D42D491-A513-436B-8A65-12B15E0CD608}" srcOrd="3" destOrd="0" presId="urn:microsoft.com/office/officeart/2005/8/layout/process5"/>
    <dgm:cxn modelId="{78D3F6E4-F210-468B-AB50-27F1ACA874E3}" type="presParOf" srcId="{7D42D491-A513-436B-8A65-12B15E0CD608}" destId="{EABD706E-9DC1-4D8C-8FC1-D223977A9E39}" srcOrd="0" destOrd="0" presId="urn:microsoft.com/office/officeart/2005/8/layout/process5"/>
    <dgm:cxn modelId="{DDE0E029-1222-4724-8F0C-3FCFF804CE41}" type="presParOf" srcId="{FBD01961-9D2D-448C-A9E6-F62C6BEFAC6F}" destId="{4F02008F-0E8E-4AAD-80EB-527C72486A99}" srcOrd="4" destOrd="0" presId="urn:microsoft.com/office/officeart/2005/8/layout/process5"/>
    <dgm:cxn modelId="{7AD75500-DD14-4064-AA68-20F754806B11}" type="presParOf" srcId="{FBD01961-9D2D-448C-A9E6-F62C6BEFAC6F}" destId="{59983F29-7FD1-40A3-88C4-C5D1F366D242}" srcOrd="5" destOrd="0" presId="urn:microsoft.com/office/officeart/2005/8/layout/process5"/>
    <dgm:cxn modelId="{F1E6E989-E27B-461D-959E-3915CE96D110}" type="presParOf" srcId="{59983F29-7FD1-40A3-88C4-C5D1F366D242}" destId="{6B20A65A-F95A-4BA2-901C-550B943D1D77}" srcOrd="0" destOrd="0" presId="urn:microsoft.com/office/officeart/2005/8/layout/process5"/>
    <dgm:cxn modelId="{99519FCE-E4D4-4BF6-BE4A-86F8EF04F0EC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AI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C3BF9-181B-4C1E-8403-87D85B105C6B}" type="presOf" srcId="{3B310805-0075-44DA-A2AA-E5267B7AE920}" destId="{FBD01961-9D2D-448C-A9E6-F62C6BEFAC6F}" srcOrd="0" destOrd="0" presId="urn:microsoft.com/office/officeart/2005/8/layout/process5"/>
    <dgm:cxn modelId="{08986072-F51C-4596-AF6C-D28CF8787BD9}" type="presOf" srcId="{527F9EC4-1E3C-4DB9-B008-2570A7D728C7}" destId="{7D42D491-A513-436B-8A65-12B15E0CD608}" srcOrd="0" destOrd="0" presId="urn:microsoft.com/office/officeart/2005/8/layout/process5"/>
    <dgm:cxn modelId="{36331B54-BC21-4C92-8B4D-537901CC5BFD}" type="presOf" srcId="{490ACCC6-0D98-4660-A963-97DCE901653A}" destId="{59983F29-7FD1-40A3-88C4-C5D1F366D242}" srcOrd="0" destOrd="0" presId="urn:microsoft.com/office/officeart/2005/8/layout/process5"/>
    <dgm:cxn modelId="{C72E35B4-546B-4A17-8122-E3595D62CDE3}" type="presOf" srcId="{A49A4ED2-5194-443B-B576-DBA03BE689B3}" destId="{E6C8B5B2-108F-4A33-AFBA-BDF6FEC34E14}" srcOrd="0" destOrd="2" presId="urn:microsoft.com/office/officeart/2005/8/layout/process5"/>
    <dgm:cxn modelId="{58536A95-8971-4FC9-A4D6-18140DC677D1}" type="presOf" srcId="{68DE896D-0090-497C-934F-A96FBAF65BA7}" destId="{9E7E17DD-CDFC-47AF-813D-F70F83F371A9}" srcOrd="0" destOrd="0" presId="urn:microsoft.com/office/officeart/2005/8/layout/process5"/>
    <dgm:cxn modelId="{17927F0D-E227-4069-AD3C-E76255A5CD04}" type="presOf" srcId="{765685BD-41EB-4F25-9D42-DB3E0B04820D}" destId="{3E539FA4-E974-4D60-A7BE-B2754807A911}" srcOrd="0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B6E63E3C-0D34-4E81-A9F5-03B889087C4F}" type="presOf" srcId="{D3653EF8-3F1C-4E37-8128-19382A14853F}" destId="{4F02008F-0E8E-4AAD-80EB-527C72486A99}" srcOrd="0" destOrd="0" presId="urn:microsoft.com/office/officeart/2005/8/layout/process5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ED2322B8-F1AE-4F91-B73E-54D928BF1322}" type="presOf" srcId="{D4F1431D-0AA5-4170-B3F5-88AEB0A63709}" destId="{4D5D31FE-1F50-4388-9B5D-BC365A061B40}" srcOrd="0" destOrd="0" presId="urn:microsoft.com/office/officeart/2005/8/layout/process5"/>
    <dgm:cxn modelId="{92F15061-ADB2-4BA4-8D55-317F6E6038D3}" type="presOf" srcId="{490ACCC6-0D98-4660-A963-97DCE901653A}" destId="{6B20A65A-F95A-4BA2-901C-550B943D1D77}" srcOrd="1" destOrd="0" presId="urn:microsoft.com/office/officeart/2005/8/layout/process5"/>
    <dgm:cxn modelId="{EFAE54BA-7BA7-4F73-BAFA-3E27568F1275}" type="presOf" srcId="{63FA13A2-04A9-4D62-80EC-19321C9BFC8B}" destId="{E6C8B5B2-108F-4A33-AFBA-BDF6FEC34E14}" srcOrd="0" destOrd="1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4AE9E053-92F0-4C11-A9A4-1B3872E648D1}" type="presOf" srcId="{527F9EC4-1E3C-4DB9-B008-2570A7D728C7}" destId="{EABD706E-9DC1-4D8C-8FC1-D223977A9E39}" srcOrd="1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A4CFFB73-5076-4241-AF0D-6472F97A8AD3}" type="presOf" srcId="{D4F1431D-0AA5-4170-B3F5-88AEB0A63709}" destId="{C66C528B-55C2-4950-8CD5-C212992D2F9B}" srcOrd="1" destOrd="0" presId="urn:microsoft.com/office/officeart/2005/8/layout/process5"/>
    <dgm:cxn modelId="{BEA3DE2C-53BA-403C-9BD8-85014E66C15B}" type="presOf" srcId="{9F89477B-4F20-4697-8571-C4B0334889E5}" destId="{E6C8B5B2-108F-4A33-AFBA-BDF6FEC34E14}" srcOrd="0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91971E1B-9446-4E25-8A60-EF513984F79C}" type="presParOf" srcId="{FBD01961-9D2D-448C-A9E6-F62C6BEFAC6F}" destId="{3E539FA4-E974-4D60-A7BE-B2754807A911}" srcOrd="0" destOrd="0" presId="urn:microsoft.com/office/officeart/2005/8/layout/process5"/>
    <dgm:cxn modelId="{3A10EE4F-CF4A-42A7-AEF7-F1E8880BB788}" type="presParOf" srcId="{FBD01961-9D2D-448C-A9E6-F62C6BEFAC6F}" destId="{4D5D31FE-1F50-4388-9B5D-BC365A061B40}" srcOrd="1" destOrd="0" presId="urn:microsoft.com/office/officeart/2005/8/layout/process5"/>
    <dgm:cxn modelId="{6052B361-21A7-42E0-A917-1FF99A233681}" type="presParOf" srcId="{4D5D31FE-1F50-4388-9B5D-BC365A061B40}" destId="{C66C528B-55C2-4950-8CD5-C212992D2F9B}" srcOrd="0" destOrd="0" presId="urn:microsoft.com/office/officeart/2005/8/layout/process5"/>
    <dgm:cxn modelId="{FCEEB7D6-06E4-4FBA-BD30-C59CEE7C77B8}" type="presParOf" srcId="{FBD01961-9D2D-448C-A9E6-F62C6BEFAC6F}" destId="{9E7E17DD-CDFC-47AF-813D-F70F83F371A9}" srcOrd="2" destOrd="0" presId="urn:microsoft.com/office/officeart/2005/8/layout/process5"/>
    <dgm:cxn modelId="{81952E89-A6F6-4A98-B387-0122825E88B3}" type="presParOf" srcId="{FBD01961-9D2D-448C-A9E6-F62C6BEFAC6F}" destId="{7D42D491-A513-436B-8A65-12B15E0CD608}" srcOrd="3" destOrd="0" presId="urn:microsoft.com/office/officeart/2005/8/layout/process5"/>
    <dgm:cxn modelId="{201242EC-1590-4DF2-B84B-6E71ECD9E509}" type="presParOf" srcId="{7D42D491-A513-436B-8A65-12B15E0CD608}" destId="{EABD706E-9DC1-4D8C-8FC1-D223977A9E39}" srcOrd="0" destOrd="0" presId="urn:microsoft.com/office/officeart/2005/8/layout/process5"/>
    <dgm:cxn modelId="{63E1F7F0-9F81-47C6-8555-AD1818800F19}" type="presParOf" srcId="{FBD01961-9D2D-448C-A9E6-F62C6BEFAC6F}" destId="{4F02008F-0E8E-4AAD-80EB-527C72486A99}" srcOrd="4" destOrd="0" presId="urn:microsoft.com/office/officeart/2005/8/layout/process5"/>
    <dgm:cxn modelId="{02674EC2-99B5-4EA0-92D9-E455BC56AE61}" type="presParOf" srcId="{FBD01961-9D2D-448C-A9E6-F62C6BEFAC6F}" destId="{59983F29-7FD1-40A3-88C4-C5D1F366D242}" srcOrd="5" destOrd="0" presId="urn:microsoft.com/office/officeart/2005/8/layout/process5"/>
    <dgm:cxn modelId="{57A1C1F6-A026-4E46-BE9F-E6359CC64D35}" type="presParOf" srcId="{59983F29-7FD1-40A3-88C4-C5D1F366D242}" destId="{6B20A65A-F95A-4BA2-901C-550B943D1D77}" srcOrd="0" destOrd="0" presId="urn:microsoft.com/office/officeart/2005/8/layout/process5"/>
    <dgm:cxn modelId="{8AC99D2E-8C70-40EB-842B-85E1C163F2FE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RCB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30BA9-365B-4ABF-9BFD-3D34BED3E929}" type="presOf" srcId="{A49A4ED2-5194-443B-B576-DBA03BE689B3}" destId="{E6C8B5B2-108F-4A33-AFBA-BDF6FEC34E14}" srcOrd="0" destOrd="2" presId="urn:microsoft.com/office/officeart/2005/8/layout/process5"/>
    <dgm:cxn modelId="{1B6A8210-E45B-4BB6-800F-B7AAA396EED6}" type="presOf" srcId="{63FA13A2-04A9-4D62-80EC-19321C9BFC8B}" destId="{E6C8B5B2-108F-4A33-AFBA-BDF6FEC34E14}" srcOrd="0" destOrd="1" presId="urn:microsoft.com/office/officeart/2005/8/layout/process5"/>
    <dgm:cxn modelId="{652DD00C-5B21-4943-87A3-78BF440B25AA}" type="presOf" srcId="{490ACCC6-0D98-4660-A963-97DCE901653A}" destId="{59983F29-7FD1-40A3-88C4-C5D1F366D242}" srcOrd="0" destOrd="0" presId="urn:microsoft.com/office/officeart/2005/8/layout/process5"/>
    <dgm:cxn modelId="{E0A8455D-FB21-4761-B212-627DE0940DB6}" type="presOf" srcId="{D3653EF8-3F1C-4E37-8128-19382A14853F}" destId="{4F02008F-0E8E-4AAD-80EB-527C72486A99}" srcOrd="0" destOrd="0" presId="urn:microsoft.com/office/officeart/2005/8/layout/process5"/>
    <dgm:cxn modelId="{9171A54D-D6FA-4E94-8FA8-222BE160F568}" type="presOf" srcId="{9F89477B-4F20-4697-8571-C4B0334889E5}" destId="{E6C8B5B2-108F-4A33-AFBA-BDF6FEC34E14}" srcOrd="0" destOrd="0" presId="urn:microsoft.com/office/officeart/2005/8/layout/process5"/>
    <dgm:cxn modelId="{71DEACF0-E774-4F46-AB53-5C058C616F54}" type="presOf" srcId="{527F9EC4-1E3C-4DB9-B008-2570A7D728C7}" destId="{7D42D491-A513-436B-8A65-12B15E0CD608}" srcOrd="0" destOrd="0" presId="urn:microsoft.com/office/officeart/2005/8/layout/process5"/>
    <dgm:cxn modelId="{C0D89AFA-FF4C-4609-B98A-9B50A48EEEC2}" type="presOf" srcId="{3B310805-0075-44DA-A2AA-E5267B7AE920}" destId="{FBD01961-9D2D-448C-A9E6-F62C6BEFAC6F}" srcOrd="0" destOrd="0" presId="urn:microsoft.com/office/officeart/2005/8/layout/process5"/>
    <dgm:cxn modelId="{D7A1D4FB-E8DA-4677-8334-A2187B1B6426}" type="presOf" srcId="{D4F1431D-0AA5-4170-B3F5-88AEB0A63709}" destId="{4D5D31FE-1F50-4388-9B5D-BC365A061B40}" srcOrd="0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BCC8607F-6ACC-4731-BEF6-A6C1E7FFEFC6}" type="presOf" srcId="{68DE896D-0090-497C-934F-A96FBAF65BA7}" destId="{9E7E17DD-CDFC-47AF-813D-F70F83F371A9}" srcOrd="0" destOrd="0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C779E6F2-A846-473B-AE2C-11484B287A72}" type="presOf" srcId="{D4F1431D-0AA5-4170-B3F5-88AEB0A63709}" destId="{C66C528B-55C2-4950-8CD5-C212992D2F9B}" srcOrd="1" destOrd="0" presId="urn:microsoft.com/office/officeart/2005/8/layout/process5"/>
    <dgm:cxn modelId="{7B2A06A1-B00D-47D6-8A14-EAAE6B1CA669}" type="presOf" srcId="{765685BD-41EB-4F25-9D42-DB3E0B04820D}" destId="{3E539FA4-E974-4D60-A7BE-B2754807A911}" srcOrd="0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0B6E33C8-4214-46DA-9AAA-DA9D61D0B0B5}" type="presOf" srcId="{490ACCC6-0D98-4660-A963-97DCE901653A}" destId="{6B20A65A-F95A-4BA2-901C-550B943D1D77}" srcOrd="1" destOrd="0" presId="urn:microsoft.com/office/officeart/2005/8/layout/process5"/>
    <dgm:cxn modelId="{AF9728E6-A9AB-4B4B-A19A-FE7E878CEE2F}" type="presOf" srcId="{527F9EC4-1E3C-4DB9-B008-2570A7D728C7}" destId="{EABD706E-9DC1-4D8C-8FC1-D223977A9E39}" srcOrd="1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2B5A7E57-D89B-410C-83B1-BD51696E9467}" type="presParOf" srcId="{FBD01961-9D2D-448C-A9E6-F62C6BEFAC6F}" destId="{3E539FA4-E974-4D60-A7BE-B2754807A911}" srcOrd="0" destOrd="0" presId="urn:microsoft.com/office/officeart/2005/8/layout/process5"/>
    <dgm:cxn modelId="{9C54C969-F4AD-4E49-949B-80841D53E7AD}" type="presParOf" srcId="{FBD01961-9D2D-448C-A9E6-F62C6BEFAC6F}" destId="{4D5D31FE-1F50-4388-9B5D-BC365A061B40}" srcOrd="1" destOrd="0" presId="urn:microsoft.com/office/officeart/2005/8/layout/process5"/>
    <dgm:cxn modelId="{3B46B11D-02CD-4B91-B3B6-FBC67BAF3238}" type="presParOf" srcId="{4D5D31FE-1F50-4388-9B5D-BC365A061B40}" destId="{C66C528B-55C2-4950-8CD5-C212992D2F9B}" srcOrd="0" destOrd="0" presId="urn:microsoft.com/office/officeart/2005/8/layout/process5"/>
    <dgm:cxn modelId="{36661DC0-11C0-41F6-A7E8-4A2E7570C6A9}" type="presParOf" srcId="{FBD01961-9D2D-448C-A9E6-F62C6BEFAC6F}" destId="{9E7E17DD-CDFC-47AF-813D-F70F83F371A9}" srcOrd="2" destOrd="0" presId="urn:microsoft.com/office/officeart/2005/8/layout/process5"/>
    <dgm:cxn modelId="{71E5BE44-1177-4038-8B11-CECB69E9EA8E}" type="presParOf" srcId="{FBD01961-9D2D-448C-A9E6-F62C6BEFAC6F}" destId="{7D42D491-A513-436B-8A65-12B15E0CD608}" srcOrd="3" destOrd="0" presId="urn:microsoft.com/office/officeart/2005/8/layout/process5"/>
    <dgm:cxn modelId="{2A07227A-D117-46B1-8720-A6F56E29B947}" type="presParOf" srcId="{7D42D491-A513-436B-8A65-12B15E0CD608}" destId="{EABD706E-9DC1-4D8C-8FC1-D223977A9E39}" srcOrd="0" destOrd="0" presId="urn:microsoft.com/office/officeart/2005/8/layout/process5"/>
    <dgm:cxn modelId="{38A2E078-6268-48F6-A190-CDA9F78DA647}" type="presParOf" srcId="{FBD01961-9D2D-448C-A9E6-F62C6BEFAC6F}" destId="{4F02008F-0E8E-4AAD-80EB-527C72486A99}" srcOrd="4" destOrd="0" presId="urn:microsoft.com/office/officeart/2005/8/layout/process5"/>
    <dgm:cxn modelId="{665B27A4-C171-49EB-A27F-EB9F32D6B209}" type="presParOf" srcId="{FBD01961-9D2D-448C-A9E6-F62C6BEFAC6F}" destId="{59983F29-7FD1-40A3-88C4-C5D1F366D242}" srcOrd="5" destOrd="0" presId="urn:microsoft.com/office/officeart/2005/8/layout/process5"/>
    <dgm:cxn modelId="{E2476373-C58D-4F69-930F-BC0A8C239E6E}" type="presParOf" srcId="{59983F29-7FD1-40A3-88C4-C5D1F366D242}" destId="{6B20A65A-F95A-4BA2-901C-550B943D1D77}" srcOrd="0" destOrd="0" presId="urn:microsoft.com/office/officeart/2005/8/layout/process5"/>
    <dgm:cxn modelId="{E1A3E689-6C13-4745-ABDB-C18DB364B009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RCB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96EA5C-4628-42BF-9F70-CF9895CA9C7C}" type="presOf" srcId="{9F89477B-4F20-4697-8571-C4B0334889E5}" destId="{E6C8B5B2-108F-4A33-AFBA-BDF6FEC34E14}" srcOrd="0" destOrd="0" presId="urn:microsoft.com/office/officeart/2005/8/layout/process5"/>
    <dgm:cxn modelId="{1C1D64A5-2BAA-4B9C-A217-37C72CD98244}" type="presOf" srcId="{D4F1431D-0AA5-4170-B3F5-88AEB0A63709}" destId="{4D5D31FE-1F50-4388-9B5D-BC365A061B40}" srcOrd="0" destOrd="0" presId="urn:microsoft.com/office/officeart/2005/8/layout/process5"/>
    <dgm:cxn modelId="{2C45B3F4-63E0-4111-99B8-569AD9133471}" type="presOf" srcId="{68DE896D-0090-497C-934F-A96FBAF65BA7}" destId="{9E7E17DD-CDFC-47AF-813D-F70F83F371A9}" srcOrd="0" destOrd="0" presId="urn:microsoft.com/office/officeart/2005/8/layout/process5"/>
    <dgm:cxn modelId="{1F8E6BE4-DC1C-43E3-9A49-CE9B344AD33C}" type="presOf" srcId="{490ACCC6-0D98-4660-A963-97DCE901653A}" destId="{6B20A65A-F95A-4BA2-901C-550B943D1D77}" srcOrd="1" destOrd="0" presId="urn:microsoft.com/office/officeart/2005/8/layout/process5"/>
    <dgm:cxn modelId="{C5FD6A15-D790-46F3-BC55-37DE5D6BCB74}" type="presOf" srcId="{490ACCC6-0D98-4660-A963-97DCE901653A}" destId="{59983F29-7FD1-40A3-88C4-C5D1F366D242}" srcOrd="0" destOrd="0" presId="urn:microsoft.com/office/officeart/2005/8/layout/process5"/>
    <dgm:cxn modelId="{BAC45178-B4F2-475A-A88D-55DB65C92D92}" type="presOf" srcId="{D3653EF8-3F1C-4E37-8128-19382A14853F}" destId="{4F02008F-0E8E-4AAD-80EB-527C72486A99}" srcOrd="0" destOrd="0" presId="urn:microsoft.com/office/officeart/2005/8/layout/process5"/>
    <dgm:cxn modelId="{A16575BE-1A38-4B0B-812F-30E74E40B570}" type="presOf" srcId="{527F9EC4-1E3C-4DB9-B008-2570A7D728C7}" destId="{EABD706E-9DC1-4D8C-8FC1-D223977A9E39}" srcOrd="1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4ACDA630-36F0-4BD1-883D-B54F08A109D2}" type="presOf" srcId="{63FA13A2-04A9-4D62-80EC-19321C9BFC8B}" destId="{E6C8B5B2-108F-4A33-AFBA-BDF6FEC34E14}" srcOrd="0" destOrd="1" presId="urn:microsoft.com/office/officeart/2005/8/layout/process5"/>
    <dgm:cxn modelId="{2466D667-105F-460D-BB97-4F4B2C550EE7}" type="presOf" srcId="{765685BD-41EB-4F25-9D42-DB3E0B04820D}" destId="{3E539FA4-E974-4D60-A7BE-B2754807A911}" srcOrd="0" destOrd="0" presId="urn:microsoft.com/office/officeart/2005/8/layout/process5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63879327-C54F-4245-9BC7-312FFB490AD8}" type="presOf" srcId="{A49A4ED2-5194-443B-B576-DBA03BE689B3}" destId="{E6C8B5B2-108F-4A33-AFBA-BDF6FEC34E14}" srcOrd="0" destOrd="2" presId="urn:microsoft.com/office/officeart/2005/8/layout/process5"/>
    <dgm:cxn modelId="{E8DFF96A-E111-47B6-A097-99A73BACC5A1}" type="presOf" srcId="{3B310805-0075-44DA-A2AA-E5267B7AE920}" destId="{FBD01961-9D2D-448C-A9E6-F62C6BEFAC6F}" srcOrd="0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58FE7F2C-9B4A-4DCA-9986-486010EA4CDF}" type="presOf" srcId="{D4F1431D-0AA5-4170-B3F5-88AEB0A63709}" destId="{C66C528B-55C2-4950-8CD5-C212992D2F9B}" srcOrd="1" destOrd="0" presId="urn:microsoft.com/office/officeart/2005/8/layout/process5"/>
    <dgm:cxn modelId="{F94F0EE9-E622-4ED6-B41D-5437066F1ABD}" type="presOf" srcId="{527F9EC4-1E3C-4DB9-B008-2570A7D728C7}" destId="{7D42D491-A513-436B-8A65-12B15E0CD608}" srcOrd="0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2B4B331E-C80F-4EE5-A3FD-952CBF4ED42A}" type="presParOf" srcId="{FBD01961-9D2D-448C-A9E6-F62C6BEFAC6F}" destId="{3E539FA4-E974-4D60-A7BE-B2754807A911}" srcOrd="0" destOrd="0" presId="urn:microsoft.com/office/officeart/2005/8/layout/process5"/>
    <dgm:cxn modelId="{DFFED5BD-362C-42FD-AE5D-7DA6647FC74E}" type="presParOf" srcId="{FBD01961-9D2D-448C-A9E6-F62C6BEFAC6F}" destId="{4D5D31FE-1F50-4388-9B5D-BC365A061B40}" srcOrd="1" destOrd="0" presId="urn:microsoft.com/office/officeart/2005/8/layout/process5"/>
    <dgm:cxn modelId="{578D6172-84C2-4D9B-9AFA-FF9A13A54BC5}" type="presParOf" srcId="{4D5D31FE-1F50-4388-9B5D-BC365A061B40}" destId="{C66C528B-55C2-4950-8CD5-C212992D2F9B}" srcOrd="0" destOrd="0" presId="urn:microsoft.com/office/officeart/2005/8/layout/process5"/>
    <dgm:cxn modelId="{73E5A94E-7F9B-42BE-A7E9-A0B84D6F2D05}" type="presParOf" srcId="{FBD01961-9D2D-448C-A9E6-F62C6BEFAC6F}" destId="{9E7E17DD-CDFC-47AF-813D-F70F83F371A9}" srcOrd="2" destOrd="0" presId="urn:microsoft.com/office/officeart/2005/8/layout/process5"/>
    <dgm:cxn modelId="{7E496B30-5982-4676-9FA6-321C0DA8BDD8}" type="presParOf" srcId="{FBD01961-9D2D-448C-A9E6-F62C6BEFAC6F}" destId="{7D42D491-A513-436B-8A65-12B15E0CD608}" srcOrd="3" destOrd="0" presId="urn:microsoft.com/office/officeart/2005/8/layout/process5"/>
    <dgm:cxn modelId="{66FB9458-553C-43E2-9DDA-607739139FBB}" type="presParOf" srcId="{7D42D491-A513-436B-8A65-12B15E0CD608}" destId="{EABD706E-9DC1-4D8C-8FC1-D223977A9E39}" srcOrd="0" destOrd="0" presId="urn:microsoft.com/office/officeart/2005/8/layout/process5"/>
    <dgm:cxn modelId="{DD3B91B2-0415-4039-AF8D-B928C8EDBE15}" type="presParOf" srcId="{FBD01961-9D2D-448C-A9E6-F62C6BEFAC6F}" destId="{4F02008F-0E8E-4AAD-80EB-527C72486A99}" srcOrd="4" destOrd="0" presId="urn:microsoft.com/office/officeart/2005/8/layout/process5"/>
    <dgm:cxn modelId="{F9230F85-3F67-4276-8B26-46F1C7787BE5}" type="presParOf" srcId="{FBD01961-9D2D-448C-A9E6-F62C6BEFAC6F}" destId="{59983F29-7FD1-40A3-88C4-C5D1F366D242}" srcOrd="5" destOrd="0" presId="urn:microsoft.com/office/officeart/2005/8/layout/process5"/>
    <dgm:cxn modelId="{2F40D8B2-2B14-45EA-86D0-661392430481}" type="presParOf" srcId="{59983F29-7FD1-40A3-88C4-C5D1F366D242}" destId="{6B20A65A-F95A-4BA2-901C-550B943D1D77}" srcOrd="0" destOrd="0" presId="urn:microsoft.com/office/officeart/2005/8/layout/process5"/>
    <dgm:cxn modelId="{7060B10C-A41E-4DFD-9070-C439BBD797DA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Motors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Linear Steppers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Radial Steppers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DF4916-4036-489A-8A28-FF8A8DFF012D}" type="presOf" srcId="{D3653EF8-3F1C-4E37-8128-19382A14853F}" destId="{4F02008F-0E8E-4AAD-80EB-527C72486A99}" srcOrd="0" destOrd="0" presId="urn:microsoft.com/office/officeart/2005/8/layout/process5"/>
    <dgm:cxn modelId="{0FE534FC-C844-4DC1-9D22-81BAC50484D9}" type="presOf" srcId="{A49A4ED2-5194-443B-B576-DBA03BE689B3}" destId="{E6C8B5B2-108F-4A33-AFBA-BDF6FEC34E14}" srcOrd="0" destOrd="2" presId="urn:microsoft.com/office/officeart/2005/8/layout/process5"/>
    <dgm:cxn modelId="{DD240501-C5E4-4AD5-9599-AB73D3F3E1C5}" type="presOf" srcId="{3B310805-0075-44DA-A2AA-E5267B7AE920}" destId="{FBD01961-9D2D-448C-A9E6-F62C6BEFAC6F}" srcOrd="0" destOrd="0" presId="urn:microsoft.com/office/officeart/2005/8/layout/process5"/>
    <dgm:cxn modelId="{1AE8B679-7459-48DA-A1CE-1E2F421AF583}" type="presOf" srcId="{527F9EC4-1E3C-4DB9-B008-2570A7D728C7}" destId="{EABD706E-9DC1-4D8C-8FC1-D223977A9E39}" srcOrd="1" destOrd="0" presId="urn:microsoft.com/office/officeart/2005/8/layout/process5"/>
    <dgm:cxn modelId="{8581C8A5-93C5-4E12-816A-7EDEBFE7AE27}" type="presOf" srcId="{490ACCC6-0D98-4660-A963-97DCE901653A}" destId="{59983F29-7FD1-40A3-88C4-C5D1F366D242}" srcOrd="0" destOrd="0" presId="urn:microsoft.com/office/officeart/2005/8/layout/process5"/>
    <dgm:cxn modelId="{0C0DE7C0-9D84-4B84-A058-EF2645CBBA3F}" type="presOf" srcId="{D4F1431D-0AA5-4170-B3F5-88AEB0A63709}" destId="{C66C528B-55C2-4950-8CD5-C212992D2F9B}" srcOrd="1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311F2D79-A8F9-48F9-8E62-C93DE51D6B52}" type="presOf" srcId="{9F89477B-4F20-4697-8571-C4B0334889E5}" destId="{E6C8B5B2-108F-4A33-AFBA-BDF6FEC34E14}" srcOrd="0" destOrd="0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2AF1E23A-1A77-4F87-8F9C-92F835CB6013}" type="presOf" srcId="{490ACCC6-0D98-4660-A963-97DCE901653A}" destId="{6B20A65A-F95A-4BA2-901C-550B943D1D77}" srcOrd="1" destOrd="0" presId="urn:microsoft.com/office/officeart/2005/8/layout/process5"/>
    <dgm:cxn modelId="{F5007EB6-225C-4675-B3D4-8F47F5AA298E}" type="presOf" srcId="{63FA13A2-04A9-4D62-80EC-19321C9BFC8B}" destId="{E6C8B5B2-108F-4A33-AFBA-BDF6FEC34E14}" srcOrd="0" destOrd="1" presId="urn:microsoft.com/office/officeart/2005/8/layout/process5"/>
    <dgm:cxn modelId="{B5E37A9B-B47F-43B3-85C6-3BE5300425CE}" type="presOf" srcId="{D4F1431D-0AA5-4170-B3F5-88AEB0A63709}" destId="{4D5D31FE-1F50-4388-9B5D-BC365A061B40}" srcOrd="0" destOrd="0" presId="urn:microsoft.com/office/officeart/2005/8/layout/process5"/>
    <dgm:cxn modelId="{EB05D61F-9CAD-49B3-AE2D-49DF951E43FB}" type="presOf" srcId="{68DE896D-0090-497C-934F-A96FBAF65BA7}" destId="{9E7E17DD-CDFC-47AF-813D-F70F83F371A9}" srcOrd="0" destOrd="0" presId="urn:microsoft.com/office/officeart/2005/8/layout/process5"/>
    <dgm:cxn modelId="{15AB05DC-D167-4E53-AEEA-5BDCFAA3A0B1}" type="presOf" srcId="{765685BD-41EB-4F25-9D42-DB3E0B04820D}" destId="{3E539FA4-E974-4D60-A7BE-B2754807A911}" srcOrd="0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36A19788-A182-41A0-857A-B933CCE0A2FB}" type="presOf" srcId="{527F9EC4-1E3C-4DB9-B008-2570A7D728C7}" destId="{7D42D491-A513-436B-8A65-12B15E0CD608}" srcOrd="0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D7671F2B-EE1B-4498-865C-0BAD163F776C}" type="presParOf" srcId="{FBD01961-9D2D-448C-A9E6-F62C6BEFAC6F}" destId="{3E539FA4-E974-4D60-A7BE-B2754807A911}" srcOrd="0" destOrd="0" presId="urn:microsoft.com/office/officeart/2005/8/layout/process5"/>
    <dgm:cxn modelId="{F60EC37A-F361-404B-A5F0-FF34FE1BA4F2}" type="presParOf" srcId="{FBD01961-9D2D-448C-A9E6-F62C6BEFAC6F}" destId="{4D5D31FE-1F50-4388-9B5D-BC365A061B40}" srcOrd="1" destOrd="0" presId="urn:microsoft.com/office/officeart/2005/8/layout/process5"/>
    <dgm:cxn modelId="{D54D8C5D-0916-44AC-B513-81ADE3103B3C}" type="presParOf" srcId="{4D5D31FE-1F50-4388-9B5D-BC365A061B40}" destId="{C66C528B-55C2-4950-8CD5-C212992D2F9B}" srcOrd="0" destOrd="0" presId="urn:microsoft.com/office/officeart/2005/8/layout/process5"/>
    <dgm:cxn modelId="{C7866258-7675-4028-AA27-816FEC8E74D1}" type="presParOf" srcId="{FBD01961-9D2D-448C-A9E6-F62C6BEFAC6F}" destId="{9E7E17DD-CDFC-47AF-813D-F70F83F371A9}" srcOrd="2" destOrd="0" presId="urn:microsoft.com/office/officeart/2005/8/layout/process5"/>
    <dgm:cxn modelId="{048F83D3-52D9-4D04-96BE-71EB09085CAD}" type="presParOf" srcId="{FBD01961-9D2D-448C-A9E6-F62C6BEFAC6F}" destId="{7D42D491-A513-436B-8A65-12B15E0CD608}" srcOrd="3" destOrd="0" presId="urn:microsoft.com/office/officeart/2005/8/layout/process5"/>
    <dgm:cxn modelId="{2071FE49-7BFE-43D2-8618-9AC30AE68D55}" type="presParOf" srcId="{7D42D491-A513-436B-8A65-12B15E0CD608}" destId="{EABD706E-9DC1-4D8C-8FC1-D223977A9E39}" srcOrd="0" destOrd="0" presId="urn:microsoft.com/office/officeart/2005/8/layout/process5"/>
    <dgm:cxn modelId="{B25D75C9-72E6-41C5-8F7C-3D9B1C784AE8}" type="presParOf" srcId="{FBD01961-9D2D-448C-A9E6-F62C6BEFAC6F}" destId="{4F02008F-0E8E-4AAD-80EB-527C72486A99}" srcOrd="4" destOrd="0" presId="urn:microsoft.com/office/officeart/2005/8/layout/process5"/>
    <dgm:cxn modelId="{D9F31A73-C49F-4466-97BE-947EB07844CA}" type="presParOf" srcId="{FBD01961-9D2D-448C-A9E6-F62C6BEFAC6F}" destId="{59983F29-7FD1-40A3-88C4-C5D1F366D242}" srcOrd="5" destOrd="0" presId="urn:microsoft.com/office/officeart/2005/8/layout/process5"/>
    <dgm:cxn modelId="{BAF225C6-17DC-48DE-8FB4-BC7D4CBA6255}" type="presParOf" srcId="{59983F29-7FD1-40A3-88C4-C5D1F366D242}" destId="{6B20A65A-F95A-4BA2-901C-550B943D1D77}" srcOrd="0" destOrd="0" presId="urn:microsoft.com/office/officeart/2005/8/layout/process5"/>
    <dgm:cxn modelId="{8CEFBD07-4B42-43F7-86AE-3BB9882711C9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AI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E05EF1-4F43-4887-9169-81292FD22E49}" type="presOf" srcId="{765685BD-41EB-4F25-9D42-DB3E0B04820D}" destId="{3E539FA4-E974-4D60-A7BE-B2754807A911}" srcOrd="0" destOrd="0" presId="urn:microsoft.com/office/officeart/2005/8/layout/process5"/>
    <dgm:cxn modelId="{BB638966-68A3-4E82-A104-9B381B6CCB30}" type="presOf" srcId="{D4F1431D-0AA5-4170-B3F5-88AEB0A63709}" destId="{C66C528B-55C2-4950-8CD5-C212992D2F9B}" srcOrd="1" destOrd="0" presId="urn:microsoft.com/office/officeart/2005/8/layout/process5"/>
    <dgm:cxn modelId="{F064806A-4040-41A3-AE49-1989DFDC08ED}" type="presOf" srcId="{68DE896D-0090-497C-934F-A96FBAF65BA7}" destId="{9E7E17DD-CDFC-47AF-813D-F70F83F371A9}" srcOrd="0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484065C3-6181-4A25-9041-4E893B095941}" type="presOf" srcId="{490ACCC6-0D98-4660-A963-97DCE901653A}" destId="{6B20A65A-F95A-4BA2-901C-550B943D1D77}" srcOrd="1" destOrd="0" presId="urn:microsoft.com/office/officeart/2005/8/layout/process5"/>
    <dgm:cxn modelId="{754BBEE9-771E-4779-863D-94C245BD0370}" type="presOf" srcId="{D4F1431D-0AA5-4170-B3F5-88AEB0A63709}" destId="{4D5D31FE-1F50-4388-9B5D-BC365A061B40}" srcOrd="0" destOrd="0" presId="urn:microsoft.com/office/officeart/2005/8/layout/process5"/>
    <dgm:cxn modelId="{4C49340A-1BB5-46D9-968B-92356097BE5E}" type="presOf" srcId="{63FA13A2-04A9-4D62-80EC-19321C9BFC8B}" destId="{E6C8B5B2-108F-4A33-AFBA-BDF6FEC34E14}" srcOrd="0" destOrd="1" presId="urn:microsoft.com/office/officeart/2005/8/layout/process5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6D0C5AC9-4092-455A-9100-4C2C98F1C540}" type="presOf" srcId="{A49A4ED2-5194-443B-B576-DBA03BE689B3}" destId="{E6C8B5B2-108F-4A33-AFBA-BDF6FEC34E14}" srcOrd="0" destOrd="2" presId="urn:microsoft.com/office/officeart/2005/8/layout/process5"/>
    <dgm:cxn modelId="{07854598-12C3-427A-9AD5-97A50FA0685E}" type="presOf" srcId="{9F89477B-4F20-4697-8571-C4B0334889E5}" destId="{E6C8B5B2-108F-4A33-AFBA-BDF6FEC34E14}" srcOrd="0" destOrd="0" presId="urn:microsoft.com/office/officeart/2005/8/layout/process5"/>
    <dgm:cxn modelId="{40DF9284-9334-45D9-BA00-3ADA50118F37}" type="presOf" srcId="{527F9EC4-1E3C-4DB9-B008-2570A7D728C7}" destId="{7D42D491-A513-436B-8A65-12B15E0CD608}" srcOrd="0" destOrd="0" presId="urn:microsoft.com/office/officeart/2005/8/layout/process5"/>
    <dgm:cxn modelId="{8A5E0C1B-EBE3-473C-8A1E-E6DBA672824B}" type="presOf" srcId="{3B310805-0075-44DA-A2AA-E5267B7AE920}" destId="{FBD01961-9D2D-448C-A9E6-F62C6BEFAC6F}" srcOrd="0" destOrd="0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E20A0645-A07D-4B73-A006-B2874CDB3BA9}" type="presOf" srcId="{527F9EC4-1E3C-4DB9-B008-2570A7D728C7}" destId="{EABD706E-9DC1-4D8C-8FC1-D223977A9E39}" srcOrd="1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5C63A067-A925-4CA8-BCFA-0CB09D864BE6}" type="presOf" srcId="{490ACCC6-0D98-4660-A963-97DCE901653A}" destId="{59983F29-7FD1-40A3-88C4-C5D1F366D242}" srcOrd="0" destOrd="0" presId="urn:microsoft.com/office/officeart/2005/8/layout/process5"/>
    <dgm:cxn modelId="{4380265F-2365-4D79-87E3-E3D96AB1AE39}" type="presOf" srcId="{D3653EF8-3F1C-4E37-8128-19382A14853F}" destId="{4F02008F-0E8E-4AAD-80EB-527C72486A99}" srcOrd="0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A227F7C3-CC32-4EBD-B4E4-6F88F9456DD3}" type="presParOf" srcId="{FBD01961-9D2D-448C-A9E6-F62C6BEFAC6F}" destId="{3E539FA4-E974-4D60-A7BE-B2754807A911}" srcOrd="0" destOrd="0" presId="urn:microsoft.com/office/officeart/2005/8/layout/process5"/>
    <dgm:cxn modelId="{233E703C-0CE9-4218-9572-ABD907CDC4DF}" type="presParOf" srcId="{FBD01961-9D2D-448C-A9E6-F62C6BEFAC6F}" destId="{4D5D31FE-1F50-4388-9B5D-BC365A061B40}" srcOrd="1" destOrd="0" presId="urn:microsoft.com/office/officeart/2005/8/layout/process5"/>
    <dgm:cxn modelId="{97ABF684-D6D2-40C5-B56D-2C8AD9076577}" type="presParOf" srcId="{4D5D31FE-1F50-4388-9B5D-BC365A061B40}" destId="{C66C528B-55C2-4950-8CD5-C212992D2F9B}" srcOrd="0" destOrd="0" presId="urn:microsoft.com/office/officeart/2005/8/layout/process5"/>
    <dgm:cxn modelId="{70581D62-0EB8-46B9-949D-020FB016447D}" type="presParOf" srcId="{FBD01961-9D2D-448C-A9E6-F62C6BEFAC6F}" destId="{9E7E17DD-CDFC-47AF-813D-F70F83F371A9}" srcOrd="2" destOrd="0" presId="urn:microsoft.com/office/officeart/2005/8/layout/process5"/>
    <dgm:cxn modelId="{E9E369FA-E673-493C-9C55-341457691DAA}" type="presParOf" srcId="{FBD01961-9D2D-448C-A9E6-F62C6BEFAC6F}" destId="{7D42D491-A513-436B-8A65-12B15E0CD608}" srcOrd="3" destOrd="0" presId="urn:microsoft.com/office/officeart/2005/8/layout/process5"/>
    <dgm:cxn modelId="{0517094E-A80A-4D64-87ED-D7350610A8DC}" type="presParOf" srcId="{7D42D491-A513-436B-8A65-12B15E0CD608}" destId="{EABD706E-9DC1-4D8C-8FC1-D223977A9E39}" srcOrd="0" destOrd="0" presId="urn:microsoft.com/office/officeart/2005/8/layout/process5"/>
    <dgm:cxn modelId="{5A9325C7-FF20-420A-B288-1E45FE2CE355}" type="presParOf" srcId="{FBD01961-9D2D-448C-A9E6-F62C6BEFAC6F}" destId="{4F02008F-0E8E-4AAD-80EB-527C72486A99}" srcOrd="4" destOrd="0" presId="urn:microsoft.com/office/officeart/2005/8/layout/process5"/>
    <dgm:cxn modelId="{1BDB78FA-B5CB-4209-898D-6C0EC9A0DFAD}" type="presParOf" srcId="{FBD01961-9D2D-448C-A9E6-F62C6BEFAC6F}" destId="{59983F29-7FD1-40A3-88C4-C5D1F366D242}" srcOrd="5" destOrd="0" presId="urn:microsoft.com/office/officeart/2005/8/layout/process5"/>
    <dgm:cxn modelId="{46CC26F6-2342-4026-9012-54EBC4DCD73A}" type="presParOf" srcId="{59983F29-7FD1-40A3-88C4-C5D1F366D242}" destId="{6B20A65A-F95A-4BA2-901C-550B943D1D77}" srcOrd="0" destOrd="0" presId="urn:microsoft.com/office/officeart/2005/8/layout/process5"/>
    <dgm:cxn modelId="{856F4062-70BC-47BF-BD43-B3CDBD6EBA34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RCB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B2B866-C378-4839-A987-72606EC7D8F0}" type="presOf" srcId="{527F9EC4-1E3C-4DB9-B008-2570A7D728C7}" destId="{7D42D491-A513-436B-8A65-12B15E0CD608}" srcOrd="0" destOrd="0" presId="urn:microsoft.com/office/officeart/2005/8/layout/process5"/>
    <dgm:cxn modelId="{249000F0-BDC0-43FB-AF48-3B333BF1EC64}" type="presOf" srcId="{D3653EF8-3F1C-4E37-8128-19382A14853F}" destId="{4F02008F-0E8E-4AAD-80EB-527C72486A99}" srcOrd="0" destOrd="0" presId="urn:microsoft.com/office/officeart/2005/8/layout/process5"/>
    <dgm:cxn modelId="{04CB7081-539C-458D-89E8-ED06C1465E80}" type="presOf" srcId="{490ACCC6-0D98-4660-A963-97DCE901653A}" destId="{59983F29-7FD1-40A3-88C4-C5D1F366D242}" srcOrd="0" destOrd="0" presId="urn:microsoft.com/office/officeart/2005/8/layout/process5"/>
    <dgm:cxn modelId="{9FAD0A9E-AEF7-4B9C-BF9A-92119D6441B4}" type="presOf" srcId="{9F89477B-4F20-4697-8571-C4B0334889E5}" destId="{E6C8B5B2-108F-4A33-AFBA-BDF6FEC34E14}" srcOrd="0" destOrd="0" presId="urn:microsoft.com/office/officeart/2005/8/layout/process5"/>
    <dgm:cxn modelId="{43D1D8EF-9DB8-43D8-94F2-B4F94B9767E4}" type="presOf" srcId="{527F9EC4-1E3C-4DB9-B008-2570A7D728C7}" destId="{EABD706E-9DC1-4D8C-8FC1-D223977A9E39}" srcOrd="1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55D4A85D-1541-4748-AA50-6D560EEDF7A2}" type="presOf" srcId="{A49A4ED2-5194-443B-B576-DBA03BE689B3}" destId="{E6C8B5B2-108F-4A33-AFBA-BDF6FEC34E14}" srcOrd="0" destOrd="2" presId="urn:microsoft.com/office/officeart/2005/8/layout/process5"/>
    <dgm:cxn modelId="{E51A5A24-00F1-4C7C-B0A7-3C2E1A787C16}" type="presOf" srcId="{3B310805-0075-44DA-A2AA-E5267B7AE920}" destId="{FBD01961-9D2D-448C-A9E6-F62C6BEFAC6F}" srcOrd="0" destOrd="0" presId="urn:microsoft.com/office/officeart/2005/8/layout/process5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1E29F815-620E-4EA8-914A-8080E535A362}" type="presOf" srcId="{D4F1431D-0AA5-4170-B3F5-88AEB0A63709}" destId="{C66C528B-55C2-4950-8CD5-C212992D2F9B}" srcOrd="1" destOrd="0" presId="urn:microsoft.com/office/officeart/2005/8/layout/process5"/>
    <dgm:cxn modelId="{7830F580-AC8B-4838-A6E0-99056DDEE452}" type="presOf" srcId="{D4F1431D-0AA5-4170-B3F5-88AEB0A63709}" destId="{4D5D31FE-1F50-4388-9B5D-BC365A061B40}" srcOrd="0" destOrd="0" presId="urn:microsoft.com/office/officeart/2005/8/layout/process5"/>
    <dgm:cxn modelId="{33E3CD0C-B210-48F4-A8CF-C818E10D9617}" type="presOf" srcId="{63FA13A2-04A9-4D62-80EC-19321C9BFC8B}" destId="{E6C8B5B2-108F-4A33-AFBA-BDF6FEC34E14}" srcOrd="0" destOrd="1" presId="urn:microsoft.com/office/officeart/2005/8/layout/process5"/>
    <dgm:cxn modelId="{08B520B8-3C4A-424C-8711-657BB59959F1}" type="presOf" srcId="{490ACCC6-0D98-4660-A963-97DCE901653A}" destId="{6B20A65A-F95A-4BA2-901C-550B943D1D77}" srcOrd="1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3DB69805-EC95-497E-83DA-C81503D05DDE}" type="presOf" srcId="{68DE896D-0090-497C-934F-A96FBAF65BA7}" destId="{9E7E17DD-CDFC-47AF-813D-F70F83F371A9}" srcOrd="0" destOrd="0" presId="urn:microsoft.com/office/officeart/2005/8/layout/process5"/>
    <dgm:cxn modelId="{E4F075CF-1270-4A7D-9304-86EBE435275B}" type="presOf" srcId="{765685BD-41EB-4F25-9D42-DB3E0B04820D}" destId="{3E539FA4-E974-4D60-A7BE-B2754807A911}" srcOrd="0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5DC483AB-0D51-40A9-B4A2-528FD5168790}" type="presParOf" srcId="{FBD01961-9D2D-448C-A9E6-F62C6BEFAC6F}" destId="{3E539FA4-E974-4D60-A7BE-B2754807A911}" srcOrd="0" destOrd="0" presId="urn:microsoft.com/office/officeart/2005/8/layout/process5"/>
    <dgm:cxn modelId="{6827FE7C-88F2-4781-8CBE-A6E6450A9F99}" type="presParOf" srcId="{FBD01961-9D2D-448C-A9E6-F62C6BEFAC6F}" destId="{4D5D31FE-1F50-4388-9B5D-BC365A061B40}" srcOrd="1" destOrd="0" presId="urn:microsoft.com/office/officeart/2005/8/layout/process5"/>
    <dgm:cxn modelId="{EE07BDAF-0479-4CF4-A5A5-E85D15624A45}" type="presParOf" srcId="{4D5D31FE-1F50-4388-9B5D-BC365A061B40}" destId="{C66C528B-55C2-4950-8CD5-C212992D2F9B}" srcOrd="0" destOrd="0" presId="urn:microsoft.com/office/officeart/2005/8/layout/process5"/>
    <dgm:cxn modelId="{981AB534-B2C6-4AC2-9CD0-E2C67DA39DA7}" type="presParOf" srcId="{FBD01961-9D2D-448C-A9E6-F62C6BEFAC6F}" destId="{9E7E17DD-CDFC-47AF-813D-F70F83F371A9}" srcOrd="2" destOrd="0" presId="urn:microsoft.com/office/officeart/2005/8/layout/process5"/>
    <dgm:cxn modelId="{27530F38-C68B-48C3-82E0-9EF6432E29D8}" type="presParOf" srcId="{FBD01961-9D2D-448C-A9E6-F62C6BEFAC6F}" destId="{7D42D491-A513-436B-8A65-12B15E0CD608}" srcOrd="3" destOrd="0" presId="urn:microsoft.com/office/officeart/2005/8/layout/process5"/>
    <dgm:cxn modelId="{3D253EED-670D-4287-82F5-DF501CC2601E}" type="presParOf" srcId="{7D42D491-A513-436B-8A65-12B15E0CD608}" destId="{EABD706E-9DC1-4D8C-8FC1-D223977A9E39}" srcOrd="0" destOrd="0" presId="urn:microsoft.com/office/officeart/2005/8/layout/process5"/>
    <dgm:cxn modelId="{9A0A5908-731D-4A45-9C43-CEB4E6D7F7EB}" type="presParOf" srcId="{FBD01961-9D2D-448C-A9E6-F62C6BEFAC6F}" destId="{4F02008F-0E8E-4AAD-80EB-527C72486A99}" srcOrd="4" destOrd="0" presId="urn:microsoft.com/office/officeart/2005/8/layout/process5"/>
    <dgm:cxn modelId="{90A52948-6572-43D9-8241-AA4F6DC59B74}" type="presParOf" srcId="{FBD01961-9D2D-448C-A9E6-F62C6BEFAC6F}" destId="{59983F29-7FD1-40A3-88C4-C5D1F366D242}" srcOrd="5" destOrd="0" presId="urn:microsoft.com/office/officeart/2005/8/layout/process5"/>
    <dgm:cxn modelId="{81F5CA0A-392C-4CAC-94D5-4B8394A2EEC3}" type="presParOf" srcId="{59983F29-7FD1-40A3-88C4-C5D1F366D242}" destId="{6B20A65A-F95A-4BA2-901C-550B943D1D77}" srcOrd="0" destOrd="0" presId="urn:microsoft.com/office/officeart/2005/8/layout/process5"/>
    <dgm:cxn modelId="{0CDBE1F8-FFD6-4350-86AB-B756D456F169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/>
      <dgm:t>
        <a:bodyPr/>
        <a:lstStyle/>
        <a:p>
          <a:r>
            <a:rPr lang="en-US" dirty="0" smtClean="0"/>
            <a:t>Table State Interpretation</a:t>
          </a:r>
          <a:endParaRPr lang="en-US" dirty="0"/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Motors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Linear Steppers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>
        <a:noFill/>
        <a:ln w="76200"/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Radial Steppers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345BB9-2AD0-428A-8B3B-148876753771}" type="presOf" srcId="{765685BD-41EB-4F25-9D42-DB3E0B04820D}" destId="{3E539FA4-E974-4D60-A7BE-B2754807A911}" srcOrd="0" destOrd="0" presId="urn:microsoft.com/office/officeart/2005/8/layout/process5"/>
    <dgm:cxn modelId="{F5EFCA88-82D8-4C1B-A6BC-1881B07EB456}" type="presOf" srcId="{527F9EC4-1E3C-4DB9-B008-2570A7D728C7}" destId="{EABD706E-9DC1-4D8C-8FC1-D223977A9E39}" srcOrd="1" destOrd="0" presId="urn:microsoft.com/office/officeart/2005/8/layout/process5"/>
    <dgm:cxn modelId="{AA2F85C6-968F-4B1A-B7C1-5A4D3DACA6EF}" type="presOf" srcId="{D3653EF8-3F1C-4E37-8128-19382A14853F}" destId="{4F02008F-0E8E-4AAD-80EB-527C72486A99}" srcOrd="0" destOrd="0" presId="urn:microsoft.com/office/officeart/2005/8/layout/process5"/>
    <dgm:cxn modelId="{ED0AF3AB-7A2E-48C4-A183-53A085B72714}" type="presOf" srcId="{9F89477B-4F20-4697-8571-C4B0334889E5}" destId="{E6C8B5B2-108F-4A33-AFBA-BDF6FEC34E14}" srcOrd="0" destOrd="0" presId="urn:microsoft.com/office/officeart/2005/8/layout/process5"/>
    <dgm:cxn modelId="{5DE1E379-A5D5-454E-9C57-0D91AB7AEBF0}" type="presOf" srcId="{63FA13A2-04A9-4D62-80EC-19321C9BFC8B}" destId="{E6C8B5B2-108F-4A33-AFBA-BDF6FEC34E14}" srcOrd="0" destOrd="1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F6DECA48-7885-4C5B-B06A-551EC84907E2}" type="presOf" srcId="{D4F1431D-0AA5-4170-B3F5-88AEB0A63709}" destId="{4D5D31FE-1F50-4388-9B5D-BC365A061B40}" srcOrd="0" destOrd="0" presId="urn:microsoft.com/office/officeart/2005/8/layout/process5"/>
    <dgm:cxn modelId="{BA9A8480-497B-4C0D-B4CF-A049A55760D7}" type="presOf" srcId="{D4F1431D-0AA5-4170-B3F5-88AEB0A63709}" destId="{C66C528B-55C2-4950-8CD5-C212992D2F9B}" srcOrd="1" destOrd="0" presId="urn:microsoft.com/office/officeart/2005/8/layout/process5"/>
    <dgm:cxn modelId="{8D96FB8D-3277-4ACA-B74A-0DFF7E4A14D4}" type="presOf" srcId="{A49A4ED2-5194-443B-B576-DBA03BE689B3}" destId="{E6C8B5B2-108F-4A33-AFBA-BDF6FEC34E14}" srcOrd="0" destOrd="2" presId="urn:microsoft.com/office/officeart/2005/8/layout/process5"/>
    <dgm:cxn modelId="{5C23CCBB-C399-46F9-B2A2-C5A287995E5E}" type="presOf" srcId="{490ACCC6-0D98-4660-A963-97DCE901653A}" destId="{59983F29-7FD1-40A3-88C4-C5D1F366D242}" srcOrd="0" destOrd="0" presId="urn:microsoft.com/office/officeart/2005/8/layout/process5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BA4EAC4C-5938-4D26-A449-2DB1F8D9FD6B}" type="presOf" srcId="{68DE896D-0090-497C-934F-A96FBAF65BA7}" destId="{9E7E17DD-CDFC-47AF-813D-F70F83F371A9}" srcOrd="0" destOrd="0" presId="urn:microsoft.com/office/officeart/2005/8/layout/process5"/>
    <dgm:cxn modelId="{8D32DB34-614E-4A21-840F-D4E3FC85A0F6}" type="presOf" srcId="{490ACCC6-0D98-4660-A963-97DCE901653A}" destId="{6B20A65A-F95A-4BA2-901C-550B943D1D77}" srcOrd="1" destOrd="0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67A5E044-7DF9-49B3-A711-F7C8284A6917}" type="presOf" srcId="{3B310805-0075-44DA-A2AA-E5267B7AE920}" destId="{FBD01961-9D2D-448C-A9E6-F62C6BEFAC6F}" srcOrd="0" destOrd="0" presId="urn:microsoft.com/office/officeart/2005/8/layout/process5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F016407D-1AB9-4F92-AB1F-EA6F56100F4A}" type="presOf" srcId="{527F9EC4-1E3C-4DB9-B008-2570A7D728C7}" destId="{7D42D491-A513-436B-8A65-12B15E0CD608}" srcOrd="0" destOrd="0" presId="urn:microsoft.com/office/officeart/2005/8/layout/process5"/>
    <dgm:cxn modelId="{CF6A406F-F6BA-4B09-B46D-3E91E3D9B206}" type="presParOf" srcId="{FBD01961-9D2D-448C-A9E6-F62C6BEFAC6F}" destId="{3E539FA4-E974-4D60-A7BE-B2754807A911}" srcOrd="0" destOrd="0" presId="urn:microsoft.com/office/officeart/2005/8/layout/process5"/>
    <dgm:cxn modelId="{AB7CAE2C-A44A-430E-B788-2A03EC9DE13C}" type="presParOf" srcId="{FBD01961-9D2D-448C-A9E6-F62C6BEFAC6F}" destId="{4D5D31FE-1F50-4388-9B5D-BC365A061B40}" srcOrd="1" destOrd="0" presId="urn:microsoft.com/office/officeart/2005/8/layout/process5"/>
    <dgm:cxn modelId="{A4C7A068-6720-48B6-A0F5-F06A375148AF}" type="presParOf" srcId="{4D5D31FE-1F50-4388-9B5D-BC365A061B40}" destId="{C66C528B-55C2-4950-8CD5-C212992D2F9B}" srcOrd="0" destOrd="0" presId="urn:microsoft.com/office/officeart/2005/8/layout/process5"/>
    <dgm:cxn modelId="{DC79F46E-2C8C-42A4-9C5D-9F34B925437D}" type="presParOf" srcId="{FBD01961-9D2D-448C-A9E6-F62C6BEFAC6F}" destId="{9E7E17DD-CDFC-47AF-813D-F70F83F371A9}" srcOrd="2" destOrd="0" presId="urn:microsoft.com/office/officeart/2005/8/layout/process5"/>
    <dgm:cxn modelId="{90BB332E-B6FA-40ED-BA8B-7D377FA2A1B0}" type="presParOf" srcId="{FBD01961-9D2D-448C-A9E6-F62C6BEFAC6F}" destId="{7D42D491-A513-436B-8A65-12B15E0CD608}" srcOrd="3" destOrd="0" presId="urn:microsoft.com/office/officeart/2005/8/layout/process5"/>
    <dgm:cxn modelId="{0346CC55-D936-4E59-A2B3-6064AA81930A}" type="presParOf" srcId="{7D42D491-A513-436B-8A65-12B15E0CD608}" destId="{EABD706E-9DC1-4D8C-8FC1-D223977A9E39}" srcOrd="0" destOrd="0" presId="urn:microsoft.com/office/officeart/2005/8/layout/process5"/>
    <dgm:cxn modelId="{C0555FC0-E6CE-423D-9542-3A7A90B58745}" type="presParOf" srcId="{FBD01961-9D2D-448C-A9E6-F62C6BEFAC6F}" destId="{4F02008F-0E8E-4AAD-80EB-527C72486A99}" srcOrd="4" destOrd="0" presId="urn:microsoft.com/office/officeart/2005/8/layout/process5"/>
    <dgm:cxn modelId="{5F4DCDC0-889F-4557-B85A-91EC3729A570}" type="presParOf" srcId="{FBD01961-9D2D-448C-A9E6-F62C6BEFAC6F}" destId="{59983F29-7FD1-40A3-88C4-C5D1F366D242}" srcOrd="5" destOrd="0" presId="urn:microsoft.com/office/officeart/2005/8/layout/process5"/>
    <dgm:cxn modelId="{B766F6FB-D1BB-4218-8174-AA53D782DB35}" type="presParOf" srcId="{59983F29-7FD1-40A3-88C4-C5D1F366D242}" destId="{6B20A65A-F95A-4BA2-901C-550B943D1D77}" srcOrd="0" destOrd="0" presId="urn:microsoft.com/office/officeart/2005/8/layout/process5"/>
    <dgm:cxn modelId="{CC4C2EB8-2DF1-4564-BD76-D5FE91F28BD1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310805-0075-44DA-A2AA-E5267B7AE92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685BD-41EB-4F25-9D42-DB3E0B04820D}">
      <dgm:prSet phldrT="[Text]"/>
      <dgm:spPr>
        <a:noFill/>
        <a:ln w="7620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Table State Interpretation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E242B66D-7FE6-4C9A-8B52-A10B0D042FCB}" type="parTrans" cxnId="{201BA0DB-A4D1-42B6-A6FB-DCFD78A5543A}">
      <dgm:prSet/>
      <dgm:spPr/>
      <dgm:t>
        <a:bodyPr/>
        <a:lstStyle/>
        <a:p>
          <a:endParaRPr lang="en-US"/>
        </a:p>
      </dgm:t>
    </dgm:pt>
    <dgm:pt modelId="{D4F1431D-0AA5-4170-B3F5-88AEB0A63709}" type="sibTrans" cxnId="{201BA0DB-A4D1-42B6-A6FB-DCFD78A5543A}">
      <dgm:prSet/>
      <dgm:spPr/>
      <dgm:t>
        <a:bodyPr/>
        <a:lstStyle/>
        <a:p>
          <a:endParaRPr lang="en-US"/>
        </a:p>
      </dgm:t>
    </dgm:pt>
    <dgm:pt modelId="{68DE896D-0090-497C-934F-A96FBAF65BA7}">
      <dgm:prSet phldrT="[Text]"/>
      <dgm:spPr/>
      <dgm:t>
        <a:bodyPr/>
        <a:lstStyle/>
        <a:p>
          <a:r>
            <a:rPr lang="en-US" dirty="0" smtClean="0"/>
            <a:t>AI</a:t>
          </a:r>
          <a:endParaRPr lang="en-US" dirty="0"/>
        </a:p>
      </dgm:t>
    </dgm:pt>
    <dgm:pt modelId="{8D86B6FA-18F8-40C8-BA4A-603D46EDF46E}" type="parTrans" cxnId="{7134BF8A-227E-4266-9881-C80BB8626F28}">
      <dgm:prSet/>
      <dgm:spPr/>
      <dgm:t>
        <a:bodyPr/>
        <a:lstStyle/>
        <a:p>
          <a:endParaRPr lang="en-US"/>
        </a:p>
      </dgm:t>
    </dgm:pt>
    <dgm:pt modelId="{527F9EC4-1E3C-4DB9-B008-2570A7D728C7}" type="sibTrans" cxnId="{7134BF8A-227E-4266-9881-C80BB8626F28}">
      <dgm:prSet/>
      <dgm:spPr/>
      <dgm:t>
        <a:bodyPr/>
        <a:lstStyle/>
        <a:p>
          <a:endParaRPr lang="en-US"/>
        </a:p>
      </dgm:t>
    </dgm:pt>
    <dgm:pt modelId="{D3653EF8-3F1C-4E37-8128-19382A14853F}">
      <dgm:prSet phldrT="[Text]"/>
      <dgm:spPr/>
      <dgm:t>
        <a:bodyPr/>
        <a:lstStyle/>
        <a:p>
          <a:r>
            <a:rPr lang="en-US" dirty="0" smtClean="0"/>
            <a:t>RCB</a:t>
          </a:r>
          <a:endParaRPr lang="en-US" dirty="0"/>
        </a:p>
      </dgm:t>
    </dgm:pt>
    <dgm:pt modelId="{E3CCAC8E-32EE-45F7-AD43-1D2069A9C4D6}" type="parTrans" cxnId="{94D2C8C9-5079-4E3B-A659-F4235E5B624D}">
      <dgm:prSet/>
      <dgm:spPr/>
      <dgm:t>
        <a:bodyPr/>
        <a:lstStyle/>
        <a:p>
          <a:endParaRPr lang="en-US"/>
        </a:p>
      </dgm:t>
    </dgm:pt>
    <dgm:pt modelId="{490ACCC6-0D98-4660-A963-97DCE901653A}" type="sibTrans" cxnId="{94D2C8C9-5079-4E3B-A659-F4235E5B624D}">
      <dgm:prSet/>
      <dgm:spPr/>
      <dgm:t>
        <a:bodyPr/>
        <a:lstStyle/>
        <a:p>
          <a:endParaRPr lang="en-US"/>
        </a:p>
      </dgm:t>
    </dgm:pt>
    <dgm:pt modelId="{9F89477B-4F20-4697-8571-C4B0334889E5}">
      <dgm:prSet phldrT="[Text]"/>
      <dgm:spPr/>
      <dgm:t>
        <a:bodyPr/>
        <a:lstStyle/>
        <a:p>
          <a:r>
            <a:rPr lang="en-US" dirty="0" smtClean="0"/>
            <a:t>Motors</a:t>
          </a:r>
          <a:endParaRPr lang="en-US" dirty="0"/>
        </a:p>
      </dgm:t>
    </dgm:pt>
    <dgm:pt modelId="{F06ABE04-0609-4F63-9B7D-D64AFABBB043}" type="parTrans" cxnId="{BDD3E094-9DB4-48F1-BCC4-EEAC96040A3A}">
      <dgm:prSet/>
      <dgm:spPr/>
      <dgm:t>
        <a:bodyPr/>
        <a:lstStyle/>
        <a:p>
          <a:endParaRPr lang="en-US"/>
        </a:p>
      </dgm:t>
    </dgm:pt>
    <dgm:pt modelId="{2C1D5048-6E15-4654-938C-A82756E349DC}" type="sibTrans" cxnId="{BDD3E094-9DB4-48F1-BCC4-EEAC96040A3A}">
      <dgm:prSet/>
      <dgm:spPr/>
      <dgm:t>
        <a:bodyPr/>
        <a:lstStyle/>
        <a:p>
          <a:endParaRPr lang="en-US"/>
        </a:p>
      </dgm:t>
    </dgm:pt>
    <dgm:pt modelId="{63FA13A2-04A9-4D62-80EC-19321C9BFC8B}">
      <dgm:prSet/>
      <dgm:spPr/>
      <dgm:t>
        <a:bodyPr/>
        <a:lstStyle/>
        <a:p>
          <a:r>
            <a:rPr lang="en-US" dirty="0" smtClean="0"/>
            <a:t>Linear Steppers</a:t>
          </a:r>
          <a:endParaRPr lang="en-US" dirty="0"/>
        </a:p>
      </dgm:t>
    </dgm:pt>
    <dgm:pt modelId="{7C51F0D7-8967-4D06-82DD-D94E19B6998C}" type="parTrans" cxnId="{4EB8810B-D9CB-48E6-9BE2-0D02D8DED39D}">
      <dgm:prSet/>
      <dgm:spPr/>
      <dgm:t>
        <a:bodyPr/>
        <a:lstStyle/>
        <a:p>
          <a:endParaRPr lang="en-US"/>
        </a:p>
      </dgm:t>
    </dgm:pt>
    <dgm:pt modelId="{BD3F62DB-52D3-44E1-81A3-A1513A9360CD}" type="sibTrans" cxnId="{4EB8810B-D9CB-48E6-9BE2-0D02D8DED39D}">
      <dgm:prSet/>
      <dgm:spPr/>
      <dgm:t>
        <a:bodyPr/>
        <a:lstStyle/>
        <a:p>
          <a:endParaRPr lang="en-US"/>
        </a:p>
      </dgm:t>
    </dgm:pt>
    <dgm:pt modelId="{A49A4ED2-5194-443B-B576-DBA03BE689B3}">
      <dgm:prSet/>
      <dgm:spPr/>
      <dgm:t>
        <a:bodyPr/>
        <a:lstStyle/>
        <a:p>
          <a:r>
            <a:rPr lang="en-US" dirty="0" smtClean="0"/>
            <a:t>Radial Steppers</a:t>
          </a:r>
          <a:endParaRPr lang="en-US" dirty="0"/>
        </a:p>
      </dgm:t>
    </dgm:pt>
    <dgm:pt modelId="{C187DE16-7A5B-4D1E-82C7-C56E1A238C36}" type="parTrans" cxnId="{F6EF7C34-6B75-49B4-A544-209A66D256A2}">
      <dgm:prSet/>
      <dgm:spPr/>
      <dgm:t>
        <a:bodyPr/>
        <a:lstStyle/>
        <a:p>
          <a:endParaRPr lang="en-US"/>
        </a:p>
      </dgm:t>
    </dgm:pt>
    <dgm:pt modelId="{1D5BBD8A-D9CE-445C-8B70-24901C1556BE}" type="sibTrans" cxnId="{F6EF7C34-6B75-49B4-A544-209A66D256A2}">
      <dgm:prSet/>
      <dgm:spPr/>
      <dgm:t>
        <a:bodyPr/>
        <a:lstStyle/>
        <a:p>
          <a:endParaRPr lang="en-US"/>
        </a:p>
      </dgm:t>
    </dgm:pt>
    <dgm:pt modelId="{FBD01961-9D2D-448C-A9E6-F62C6BEFAC6F}" type="pres">
      <dgm:prSet presAssocID="{3B310805-0075-44DA-A2AA-E5267B7AE9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39FA4-E974-4D60-A7BE-B2754807A911}" type="pres">
      <dgm:prSet presAssocID="{765685BD-41EB-4F25-9D42-DB3E0B0482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D31FE-1F50-4388-9B5D-BC365A061B40}" type="pres">
      <dgm:prSet presAssocID="{D4F1431D-0AA5-4170-B3F5-88AEB0A6370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6C528B-55C2-4950-8CD5-C212992D2F9B}" type="pres">
      <dgm:prSet presAssocID="{D4F1431D-0AA5-4170-B3F5-88AEB0A637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7E17DD-CDFC-47AF-813D-F70F83F371A9}" type="pres">
      <dgm:prSet presAssocID="{68DE896D-0090-497C-934F-A96FBAF65B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D491-A513-436B-8A65-12B15E0CD608}" type="pres">
      <dgm:prSet presAssocID="{527F9EC4-1E3C-4DB9-B008-2570A7D728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BD706E-9DC1-4D8C-8FC1-D223977A9E39}" type="pres">
      <dgm:prSet presAssocID="{527F9EC4-1E3C-4DB9-B008-2570A7D728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F02008F-0E8E-4AAD-80EB-527C72486A99}" type="pres">
      <dgm:prSet presAssocID="{D3653EF8-3F1C-4E37-8128-19382A1485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83F29-7FD1-40A3-88C4-C5D1F366D242}" type="pres">
      <dgm:prSet presAssocID="{490ACCC6-0D98-4660-A963-97DCE901653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20A65A-F95A-4BA2-901C-550B943D1D77}" type="pres">
      <dgm:prSet presAssocID="{490ACCC6-0D98-4660-A963-97DCE90165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6C8B5B2-108F-4A33-AFBA-BDF6FEC34E14}" type="pres">
      <dgm:prSet presAssocID="{9F89477B-4F20-4697-8571-C4B0334889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0796FD-5AA7-4E2C-882F-565734601B57}" type="presOf" srcId="{3B310805-0075-44DA-A2AA-E5267B7AE920}" destId="{FBD01961-9D2D-448C-A9E6-F62C6BEFAC6F}" srcOrd="0" destOrd="0" presId="urn:microsoft.com/office/officeart/2005/8/layout/process5"/>
    <dgm:cxn modelId="{486D6EE1-B1B4-4B89-A673-0B9E6313C6F6}" type="presOf" srcId="{D3653EF8-3F1C-4E37-8128-19382A14853F}" destId="{4F02008F-0E8E-4AAD-80EB-527C72486A99}" srcOrd="0" destOrd="0" presId="urn:microsoft.com/office/officeart/2005/8/layout/process5"/>
    <dgm:cxn modelId="{F6EF7C34-6B75-49B4-A544-209A66D256A2}" srcId="{9F89477B-4F20-4697-8571-C4B0334889E5}" destId="{A49A4ED2-5194-443B-B576-DBA03BE689B3}" srcOrd="1" destOrd="0" parTransId="{C187DE16-7A5B-4D1E-82C7-C56E1A238C36}" sibTransId="{1D5BBD8A-D9CE-445C-8B70-24901C1556BE}"/>
    <dgm:cxn modelId="{1FFD52B2-3FBD-4CEB-B4BA-6293D9549C2C}" type="presOf" srcId="{D4F1431D-0AA5-4170-B3F5-88AEB0A63709}" destId="{4D5D31FE-1F50-4388-9B5D-BC365A061B40}" srcOrd="0" destOrd="0" presId="urn:microsoft.com/office/officeart/2005/8/layout/process5"/>
    <dgm:cxn modelId="{AD86E1B2-60FE-4B1C-88FA-1EECD4108F81}" type="presOf" srcId="{527F9EC4-1E3C-4DB9-B008-2570A7D728C7}" destId="{EABD706E-9DC1-4D8C-8FC1-D223977A9E39}" srcOrd="1" destOrd="0" presId="urn:microsoft.com/office/officeart/2005/8/layout/process5"/>
    <dgm:cxn modelId="{BDD3E094-9DB4-48F1-BCC4-EEAC96040A3A}" srcId="{3B310805-0075-44DA-A2AA-E5267B7AE920}" destId="{9F89477B-4F20-4697-8571-C4B0334889E5}" srcOrd="3" destOrd="0" parTransId="{F06ABE04-0609-4F63-9B7D-D64AFABBB043}" sibTransId="{2C1D5048-6E15-4654-938C-A82756E349DC}"/>
    <dgm:cxn modelId="{94D2C8C9-5079-4E3B-A659-F4235E5B624D}" srcId="{3B310805-0075-44DA-A2AA-E5267B7AE920}" destId="{D3653EF8-3F1C-4E37-8128-19382A14853F}" srcOrd="2" destOrd="0" parTransId="{E3CCAC8E-32EE-45F7-AD43-1D2069A9C4D6}" sibTransId="{490ACCC6-0D98-4660-A963-97DCE901653A}"/>
    <dgm:cxn modelId="{811723C2-83B2-4FD0-ACFB-339B416F2B4A}" type="presOf" srcId="{63FA13A2-04A9-4D62-80EC-19321C9BFC8B}" destId="{E6C8B5B2-108F-4A33-AFBA-BDF6FEC34E14}" srcOrd="0" destOrd="1" presId="urn:microsoft.com/office/officeart/2005/8/layout/process5"/>
    <dgm:cxn modelId="{201BA0DB-A4D1-42B6-A6FB-DCFD78A5543A}" srcId="{3B310805-0075-44DA-A2AA-E5267B7AE920}" destId="{765685BD-41EB-4F25-9D42-DB3E0B04820D}" srcOrd="0" destOrd="0" parTransId="{E242B66D-7FE6-4C9A-8B52-A10B0D042FCB}" sibTransId="{D4F1431D-0AA5-4170-B3F5-88AEB0A63709}"/>
    <dgm:cxn modelId="{6444CD9E-D282-4063-BC88-D2035CFEDC10}" type="presOf" srcId="{490ACCC6-0D98-4660-A963-97DCE901653A}" destId="{59983F29-7FD1-40A3-88C4-C5D1F366D242}" srcOrd="0" destOrd="0" presId="urn:microsoft.com/office/officeart/2005/8/layout/process5"/>
    <dgm:cxn modelId="{3F7EA7A8-7252-44C1-A9C7-B8766B02DA24}" type="presOf" srcId="{68DE896D-0090-497C-934F-A96FBAF65BA7}" destId="{9E7E17DD-CDFC-47AF-813D-F70F83F371A9}" srcOrd="0" destOrd="0" presId="urn:microsoft.com/office/officeart/2005/8/layout/process5"/>
    <dgm:cxn modelId="{390CD22A-3B44-4EA3-B05D-EBF7D7CE6C56}" type="presOf" srcId="{765685BD-41EB-4F25-9D42-DB3E0B04820D}" destId="{3E539FA4-E974-4D60-A7BE-B2754807A911}" srcOrd="0" destOrd="0" presId="urn:microsoft.com/office/officeart/2005/8/layout/process5"/>
    <dgm:cxn modelId="{34001A59-F568-4CFB-A97B-98318C960214}" type="presOf" srcId="{A49A4ED2-5194-443B-B576-DBA03BE689B3}" destId="{E6C8B5B2-108F-4A33-AFBA-BDF6FEC34E14}" srcOrd="0" destOrd="2" presId="urn:microsoft.com/office/officeart/2005/8/layout/process5"/>
    <dgm:cxn modelId="{EBA36E6F-A1BE-495C-866B-861FE5DBB1DD}" type="presOf" srcId="{527F9EC4-1E3C-4DB9-B008-2570A7D728C7}" destId="{7D42D491-A513-436B-8A65-12B15E0CD608}" srcOrd="0" destOrd="0" presId="urn:microsoft.com/office/officeart/2005/8/layout/process5"/>
    <dgm:cxn modelId="{09173BEE-D809-45F6-9C8C-8665BE9EBD9E}" type="presOf" srcId="{490ACCC6-0D98-4660-A963-97DCE901653A}" destId="{6B20A65A-F95A-4BA2-901C-550B943D1D77}" srcOrd="1" destOrd="0" presId="urn:microsoft.com/office/officeart/2005/8/layout/process5"/>
    <dgm:cxn modelId="{72D188B7-35FA-42BF-B6F8-E72079A60830}" type="presOf" srcId="{9F89477B-4F20-4697-8571-C4B0334889E5}" destId="{E6C8B5B2-108F-4A33-AFBA-BDF6FEC34E14}" srcOrd="0" destOrd="0" presId="urn:microsoft.com/office/officeart/2005/8/layout/process5"/>
    <dgm:cxn modelId="{7134BF8A-227E-4266-9881-C80BB8626F28}" srcId="{3B310805-0075-44DA-A2AA-E5267B7AE920}" destId="{68DE896D-0090-497C-934F-A96FBAF65BA7}" srcOrd="1" destOrd="0" parTransId="{8D86B6FA-18F8-40C8-BA4A-603D46EDF46E}" sibTransId="{527F9EC4-1E3C-4DB9-B008-2570A7D728C7}"/>
    <dgm:cxn modelId="{4EB8810B-D9CB-48E6-9BE2-0D02D8DED39D}" srcId="{9F89477B-4F20-4697-8571-C4B0334889E5}" destId="{63FA13A2-04A9-4D62-80EC-19321C9BFC8B}" srcOrd="0" destOrd="0" parTransId="{7C51F0D7-8967-4D06-82DD-D94E19B6998C}" sibTransId="{BD3F62DB-52D3-44E1-81A3-A1513A9360CD}"/>
    <dgm:cxn modelId="{B5CD425C-10F7-4B54-AA1C-C029512DFE12}" type="presOf" srcId="{D4F1431D-0AA5-4170-B3F5-88AEB0A63709}" destId="{C66C528B-55C2-4950-8CD5-C212992D2F9B}" srcOrd="1" destOrd="0" presId="urn:microsoft.com/office/officeart/2005/8/layout/process5"/>
    <dgm:cxn modelId="{B2407F55-8CC9-482F-8BD6-C3BE8319F55D}" type="presParOf" srcId="{FBD01961-9D2D-448C-A9E6-F62C6BEFAC6F}" destId="{3E539FA4-E974-4D60-A7BE-B2754807A911}" srcOrd="0" destOrd="0" presId="urn:microsoft.com/office/officeart/2005/8/layout/process5"/>
    <dgm:cxn modelId="{09E56BBC-B4D6-4395-892D-1FD7F870FC7E}" type="presParOf" srcId="{FBD01961-9D2D-448C-A9E6-F62C6BEFAC6F}" destId="{4D5D31FE-1F50-4388-9B5D-BC365A061B40}" srcOrd="1" destOrd="0" presId="urn:microsoft.com/office/officeart/2005/8/layout/process5"/>
    <dgm:cxn modelId="{82820BBD-E394-474D-B6F6-B63DAD0CEB39}" type="presParOf" srcId="{4D5D31FE-1F50-4388-9B5D-BC365A061B40}" destId="{C66C528B-55C2-4950-8CD5-C212992D2F9B}" srcOrd="0" destOrd="0" presId="urn:microsoft.com/office/officeart/2005/8/layout/process5"/>
    <dgm:cxn modelId="{AC0647BA-9D20-4A42-B070-095D54CDBB48}" type="presParOf" srcId="{FBD01961-9D2D-448C-A9E6-F62C6BEFAC6F}" destId="{9E7E17DD-CDFC-47AF-813D-F70F83F371A9}" srcOrd="2" destOrd="0" presId="urn:microsoft.com/office/officeart/2005/8/layout/process5"/>
    <dgm:cxn modelId="{B60FF290-F6BB-4762-919D-F9E377D9A466}" type="presParOf" srcId="{FBD01961-9D2D-448C-A9E6-F62C6BEFAC6F}" destId="{7D42D491-A513-436B-8A65-12B15E0CD608}" srcOrd="3" destOrd="0" presId="urn:microsoft.com/office/officeart/2005/8/layout/process5"/>
    <dgm:cxn modelId="{AF4F8153-8580-4A94-9CBD-7E308921454F}" type="presParOf" srcId="{7D42D491-A513-436B-8A65-12B15E0CD608}" destId="{EABD706E-9DC1-4D8C-8FC1-D223977A9E39}" srcOrd="0" destOrd="0" presId="urn:microsoft.com/office/officeart/2005/8/layout/process5"/>
    <dgm:cxn modelId="{F5873DD8-C2BD-4A42-BFDB-10E7A66AE1B7}" type="presParOf" srcId="{FBD01961-9D2D-448C-A9E6-F62C6BEFAC6F}" destId="{4F02008F-0E8E-4AAD-80EB-527C72486A99}" srcOrd="4" destOrd="0" presId="urn:microsoft.com/office/officeart/2005/8/layout/process5"/>
    <dgm:cxn modelId="{528122F6-503E-4FED-849C-73EDB632001F}" type="presParOf" srcId="{FBD01961-9D2D-448C-A9E6-F62C6BEFAC6F}" destId="{59983F29-7FD1-40A3-88C4-C5D1F366D242}" srcOrd="5" destOrd="0" presId="urn:microsoft.com/office/officeart/2005/8/layout/process5"/>
    <dgm:cxn modelId="{2CF86908-9FDB-4AA3-BFE9-38050D1565FF}" type="presParOf" srcId="{59983F29-7FD1-40A3-88C4-C5D1F366D242}" destId="{6B20A65A-F95A-4BA2-901C-550B943D1D77}" srcOrd="0" destOrd="0" presId="urn:microsoft.com/office/officeart/2005/8/layout/process5"/>
    <dgm:cxn modelId="{687A19F0-0A62-4BE6-9413-D9EA71B37618}" type="presParOf" srcId="{FBD01961-9D2D-448C-A9E6-F62C6BEFAC6F}" destId="{E6C8B5B2-108F-4A33-AFBA-BDF6FEC34E1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/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Table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Rod and feet rejection phase 1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smtClean="0"/>
            <a:t>Weighted Hough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544FE49-A626-4B46-A9DD-1A6E79CB512D}">
      <dgm:prSet/>
      <dgm:spPr/>
      <dgm:t>
        <a:bodyPr/>
        <a:lstStyle/>
        <a:p>
          <a:r>
            <a:rPr lang="en-US" dirty="0" smtClean="0"/>
            <a:t>Feet rejection phase 2</a:t>
          </a:r>
          <a:endParaRPr lang="en-US" dirty="0"/>
        </a:p>
      </dgm:t>
    </dgm:pt>
    <dgm:pt modelId="{A4BC6B30-2651-4558-AD39-9B5DFEB2913D}" type="parTrans" cxnId="{192572B5-C70F-4CDF-8DCB-C7C4F9A42105}">
      <dgm:prSet/>
      <dgm:spPr/>
      <dgm:t>
        <a:bodyPr/>
        <a:lstStyle/>
        <a:p>
          <a:endParaRPr lang="en-US"/>
        </a:p>
      </dgm:t>
    </dgm:pt>
    <dgm:pt modelId="{4E46215F-F84F-4CF4-B67E-DB9CD72381F6}" type="sibTrans" cxnId="{192572B5-C70F-4CDF-8DCB-C7C4F9A42105}">
      <dgm:prSet/>
      <dgm:spPr/>
      <dgm:t>
        <a:bodyPr/>
        <a:lstStyle/>
        <a:p>
          <a:endParaRPr lang="en-US"/>
        </a:p>
      </dgm:t>
    </dgm:pt>
    <dgm:pt modelId="{5DD9404E-4EA5-4ECE-BE72-93217452A5DB}">
      <dgm:prSet/>
      <dgm:spPr/>
      <dgm:t>
        <a:bodyPr/>
        <a:lstStyle/>
        <a:p>
          <a:r>
            <a:rPr lang="en-US" dirty="0" smtClean="0"/>
            <a:t>Physics Engine</a:t>
          </a:r>
          <a:endParaRPr lang="en-US" dirty="0"/>
        </a:p>
      </dgm:t>
    </dgm:pt>
    <dgm:pt modelId="{46D8D73C-64D5-4232-B4E7-350C314697F9}" type="parTrans" cxnId="{9CA397A0-8D28-4517-B50B-8E0844A2CEC9}">
      <dgm:prSet/>
      <dgm:spPr/>
      <dgm:t>
        <a:bodyPr/>
        <a:lstStyle/>
        <a:p>
          <a:endParaRPr lang="en-US"/>
        </a:p>
      </dgm:t>
    </dgm:pt>
    <dgm:pt modelId="{A7745E8E-3F3C-4CBB-B9C8-43F90779F7F8}" type="sibTrans" cxnId="{9CA397A0-8D28-4517-B50B-8E0844A2CEC9}">
      <dgm:prSet/>
      <dgm:spPr/>
      <dgm:t>
        <a:bodyPr/>
        <a:lstStyle/>
        <a:p>
          <a:endParaRPr lang="en-US"/>
        </a:p>
      </dgm:t>
    </dgm:pt>
    <dgm:pt modelId="{BB1C4F99-0765-4CC6-BC9D-50E1B188F51C}" type="pres">
      <dgm:prSet presAssocID="{3480B089-90F5-40BB-B49E-FD43B0E33D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0321F-07A2-49F7-8555-8699ECD2FBF5}" type="pres">
      <dgm:prSet presAssocID="{91C19650-91B9-41C0-85F5-98FA0131D19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3D6C7-2426-4AE9-AF54-62F5D3F22FE4}" type="pres">
      <dgm:prSet presAssocID="{24BF216E-34DB-4E4E-ADF1-315D08CDFFC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D7E08F4-9413-4A7C-AE3F-8889AFC3E53A}" type="pres">
      <dgm:prSet presAssocID="{24BF216E-34DB-4E4E-ADF1-315D08CDFFC6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B2F33F5-16F4-49AA-B517-FD3C53C8793D}" type="pres">
      <dgm:prSet presAssocID="{0EBF747B-3759-405E-88DA-3CF1B61A11F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7763-5127-44A4-AA8F-BD60D216E941}" type="pres">
      <dgm:prSet presAssocID="{AB7CDCE0-EAA6-4DF8-B42A-5AD0204C10F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95DC8ED2-B645-45E7-B143-69ABFD8F8A95}" type="pres">
      <dgm:prSet presAssocID="{AB7CDCE0-EAA6-4DF8-B42A-5AD0204C10F3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C0F41AC2-418F-449E-A46E-B50BB5D0CE43}" type="pres">
      <dgm:prSet presAssocID="{88F9382A-9075-44F5-9134-B9566EF6728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29BD-ECD6-4F2B-99AD-5773FFBBF5E8}" type="pres">
      <dgm:prSet presAssocID="{CA8E0B96-E5EF-414B-9AAE-C044F9E0253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C53F96C-A6E0-4156-8E9D-8D443180AFD3}" type="pres">
      <dgm:prSet presAssocID="{CA8E0B96-E5EF-414B-9AAE-C044F9E02538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B3AE1F6E-925F-4DF5-A6CF-960037CC3AC6}" type="pres">
      <dgm:prSet presAssocID="{3759EAD7-8E4B-4EEA-9D98-2A7F7BDC1F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72682-1D1A-4BD2-932F-918BAFF92FDD}" type="pres">
      <dgm:prSet presAssocID="{D21B8E74-9542-4BE7-9FDC-0262A7EE8B09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EA9389D-4178-468B-9215-C5DDBD5FFDBA}" type="pres">
      <dgm:prSet presAssocID="{D21B8E74-9542-4BE7-9FDC-0262A7EE8B09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6E280DD8-E415-41C3-AE7F-B4DDD2EBEA20}" type="pres">
      <dgm:prSet presAssocID="{F5B6A5B7-F5D0-41D4-9D1F-D010D5039D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6BCE-DE12-4B74-B60A-0810EFFD4101}" type="pres">
      <dgm:prSet presAssocID="{FB234E71-CF92-463D-B9CB-50EC0096253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DA058E9-A08D-4EB9-8EEA-9D83B6D9B58A}" type="pres">
      <dgm:prSet presAssocID="{FB234E71-CF92-463D-B9CB-50EC00962533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5E96C6C-E4F9-4133-B943-05BA81FCEEDE}" type="pres">
      <dgm:prSet presAssocID="{8544FE49-A626-4B46-A9DD-1A6E79CB512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48F-A910-4B4E-A0B2-09021C593DAF}" type="pres">
      <dgm:prSet presAssocID="{4E46215F-F84F-4CF4-B67E-DB9CD72381F6}" presName="sibTrans" presStyleLbl="sibTrans1D1" presStyleIdx="5" presStyleCnt="6"/>
      <dgm:spPr/>
      <dgm:t>
        <a:bodyPr/>
        <a:lstStyle/>
        <a:p>
          <a:endParaRPr lang="en-US"/>
        </a:p>
      </dgm:t>
    </dgm:pt>
    <dgm:pt modelId="{CAD70AB3-38E4-49FD-9DEB-6CDC26E89F4A}" type="pres">
      <dgm:prSet presAssocID="{4E46215F-F84F-4CF4-B67E-DB9CD72381F6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67E8E6C8-BB72-4AEA-ABD8-A733A9DD4054}" type="pres">
      <dgm:prSet presAssocID="{5DD9404E-4EA5-4ECE-BE72-93217452A5D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E40667-9EF2-49B5-96D9-E7C495418DD0}" type="presOf" srcId="{AB7CDCE0-EAA6-4DF8-B42A-5AD0204C10F3}" destId="{95DC8ED2-B645-45E7-B143-69ABFD8F8A95}" srcOrd="1" destOrd="0" presId="urn:microsoft.com/office/officeart/2005/8/layout/bProcess3"/>
    <dgm:cxn modelId="{C4A0C4BB-2473-497F-A4EB-A1C8B99CC782}" type="presOf" srcId="{D21B8E74-9542-4BE7-9FDC-0262A7EE8B09}" destId="{C9372682-1D1A-4BD2-932F-918BAFF92FDD}" srcOrd="0" destOrd="0" presId="urn:microsoft.com/office/officeart/2005/8/layout/bProcess3"/>
    <dgm:cxn modelId="{FE662B46-F6CB-4A50-9D8F-971D34B1D5EA}" type="presOf" srcId="{3759EAD7-8E4B-4EEA-9D98-2A7F7BDC1F0A}" destId="{B3AE1F6E-925F-4DF5-A6CF-960037CC3AC6}" srcOrd="0" destOrd="0" presId="urn:microsoft.com/office/officeart/2005/8/layout/bProcess3"/>
    <dgm:cxn modelId="{7D313C31-A0B3-4EC3-96F1-F21B6A3CC7E2}" type="presOf" srcId="{24BF216E-34DB-4E4E-ADF1-315D08CDFFC6}" destId="{8673D6C7-2426-4AE9-AF54-62F5D3F22FE4}" srcOrd="0" destOrd="0" presId="urn:microsoft.com/office/officeart/2005/8/layout/bProcess3"/>
    <dgm:cxn modelId="{1A4A7BB9-3CEB-4139-B3EC-50230EB2A563}" type="presOf" srcId="{5DD9404E-4EA5-4ECE-BE72-93217452A5DB}" destId="{67E8E6C8-BB72-4AEA-ABD8-A733A9DD4054}" srcOrd="0" destOrd="0" presId="urn:microsoft.com/office/officeart/2005/8/layout/bProcess3"/>
    <dgm:cxn modelId="{9CA397A0-8D28-4517-B50B-8E0844A2CEC9}" srcId="{3480B089-90F5-40BB-B49E-FD43B0E33DCE}" destId="{5DD9404E-4EA5-4ECE-BE72-93217452A5DB}" srcOrd="6" destOrd="0" parTransId="{46D8D73C-64D5-4232-B4E7-350C314697F9}" sibTransId="{A7745E8E-3F3C-4CBB-B9C8-43F90779F7F8}"/>
    <dgm:cxn modelId="{73CC5529-67AC-4A31-AFAD-21CE8DCFBA66}" type="presOf" srcId="{91C19650-91B9-41C0-85F5-98FA0131D190}" destId="{AE40321F-07A2-49F7-8555-8699ECD2FBF5}" srcOrd="0" destOrd="0" presId="urn:microsoft.com/office/officeart/2005/8/layout/bProcess3"/>
    <dgm:cxn modelId="{07FAAEB0-467B-428E-B120-B54F4E611F97}" type="presOf" srcId="{0EBF747B-3759-405E-88DA-3CF1B61A11F5}" destId="{6B2F33F5-16F4-49AA-B517-FD3C53C8793D}" srcOrd="0" destOrd="0" presId="urn:microsoft.com/office/officeart/2005/8/layout/bProcess3"/>
    <dgm:cxn modelId="{192572B5-C70F-4CDF-8DCB-C7C4F9A42105}" srcId="{3480B089-90F5-40BB-B49E-FD43B0E33DCE}" destId="{8544FE49-A626-4B46-A9DD-1A6E79CB512D}" srcOrd="5" destOrd="0" parTransId="{A4BC6B30-2651-4558-AD39-9B5DFEB2913D}" sibTransId="{4E46215F-F84F-4CF4-B67E-DB9CD72381F6}"/>
    <dgm:cxn modelId="{AA3AC06D-935A-43EE-A824-55BF4523D0B0}" type="presOf" srcId="{4E46215F-F84F-4CF4-B67E-DB9CD72381F6}" destId="{CAD70AB3-38E4-49FD-9DEB-6CDC26E89F4A}" srcOrd="1" destOrd="0" presId="urn:microsoft.com/office/officeart/2005/8/layout/bProcess3"/>
    <dgm:cxn modelId="{B06C73AC-2420-41BB-BCAD-81C1A5A0BE67}" type="presOf" srcId="{FB234E71-CF92-463D-B9CB-50EC00962533}" destId="{2DA058E9-A08D-4EB9-8EEA-9D83B6D9B58A}" srcOrd="1" destOrd="0" presId="urn:microsoft.com/office/officeart/2005/8/layout/bProcess3"/>
    <dgm:cxn modelId="{74FD6538-2123-491E-9AAD-2E7DB85AB3CE}" type="presOf" srcId="{88F9382A-9075-44F5-9134-B9566EF67289}" destId="{C0F41AC2-418F-449E-A46E-B50BB5D0CE43}" srcOrd="0" destOrd="0" presId="urn:microsoft.com/office/officeart/2005/8/layout/bProcess3"/>
    <dgm:cxn modelId="{4B7744B0-FDA3-4FA7-925B-DFE212802892}" type="presOf" srcId="{AB7CDCE0-EAA6-4DF8-B42A-5AD0204C10F3}" destId="{8CC67763-5127-44A4-AA8F-BD60D216E941}" srcOrd="0" destOrd="0" presId="urn:microsoft.com/office/officeart/2005/8/layout/bProcess3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D1D99EA8-D70C-4022-B3D4-3C4139DBBC22}" type="presOf" srcId="{CA8E0B96-E5EF-414B-9AAE-C044F9E02538}" destId="{FC53F96C-A6E0-4156-8E9D-8D443180AFD3}" srcOrd="1" destOrd="0" presId="urn:microsoft.com/office/officeart/2005/8/layout/bProcess3"/>
    <dgm:cxn modelId="{45780664-94BA-4AF1-993D-10071081A5AA}" type="presOf" srcId="{F5B6A5B7-F5D0-41D4-9D1F-D010D5039DA0}" destId="{6E280DD8-E415-41C3-AE7F-B4DDD2EBEA20}" srcOrd="0" destOrd="0" presId="urn:microsoft.com/office/officeart/2005/8/layout/bProcess3"/>
    <dgm:cxn modelId="{8975815C-F43C-416C-827A-D6FF55A67D93}" type="presOf" srcId="{8544FE49-A626-4B46-A9DD-1A6E79CB512D}" destId="{A5E96C6C-E4F9-4133-B943-05BA81FCEEDE}" srcOrd="0" destOrd="0" presId="urn:microsoft.com/office/officeart/2005/8/layout/bProcess3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11DCBEA7-92CC-4EC5-B455-AF850C5FE6DC}" type="presOf" srcId="{3480B089-90F5-40BB-B49E-FD43B0E33DCE}" destId="{BB1C4F99-0765-4CC6-BC9D-50E1B188F51C}" srcOrd="0" destOrd="0" presId="urn:microsoft.com/office/officeart/2005/8/layout/bProcess3"/>
    <dgm:cxn modelId="{38779E00-37B9-40E3-8131-CB15428ADC0A}" type="presOf" srcId="{24BF216E-34DB-4E4E-ADF1-315D08CDFFC6}" destId="{AD7E08F4-9413-4A7C-AE3F-8889AFC3E53A}" srcOrd="1" destOrd="0" presId="urn:microsoft.com/office/officeart/2005/8/layout/bProcess3"/>
    <dgm:cxn modelId="{EE2CFDC5-3837-43B6-80F8-36168CB05452}" type="presOf" srcId="{D21B8E74-9542-4BE7-9FDC-0262A7EE8B09}" destId="{5EA9389D-4178-468B-9215-C5DDBD5FFDBA}" srcOrd="1" destOrd="0" presId="urn:microsoft.com/office/officeart/2005/8/layout/bProcess3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E3B33D72-9CFF-4487-B505-3092AA25AA64}" type="presOf" srcId="{4E46215F-F84F-4CF4-B67E-DB9CD72381F6}" destId="{E00E448F-A910-4B4E-A0B2-09021C593DAF}" srcOrd="0" destOrd="0" presId="urn:microsoft.com/office/officeart/2005/8/layout/bProcess3"/>
    <dgm:cxn modelId="{F3DC39E5-32C7-4685-A4ED-EFB36B80E875}" type="presOf" srcId="{CA8E0B96-E5EF-414B-9AAE-C044F9E02538}" destId="{241029BD-ECD6-4F2B-99AD-5773FFBBF5E8}" srcOrd="0" destOrd="0" presId="urn:microsoft.com/office/officeart/2005/8/layout/bProcess3"/>
    <dgm:cxn modelId="{0CE4EE2F-21D3-468B-AC54-F4CCBDF11592}" type="presOf" srcId="{FB234E71-CF92-463D-B9CB-50EC00962533}" destId="{1B956BCE-DE12-4B74-B60A-0810EFFD4101}" srcOrd="0" destOrd="0" presId="urn:microsoft.com/office/officeart/2005/8/layout/bProcess3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A48DA3E9-F3FC-40D0-AE5A-D8CF812D63B3}" type="presParOf" srcId="{BB1C4F99-0765-4CC6-BC9D-50E1B188F51C}" destId="{AE40321F-07A2-49F7-8555-8699ECD2FBF5}" srcOrd="0" destOrd="0" presId="urn:microsoft.com/office/officeart/2005/8/layout/bProcess3"/>
    <dgm:cxn modelId="{58676DCC-58A6-4E26-BBFA-B957A6B94101}" type="presParOf" srcId="{BB1C4F99-0765-4CC6-BC9D-50E1B188F51C}" destId="{8673D6C7-2426-4AE9-AF54-62F5D3F22FE4}" srcOrd="1" destOrd="0" presId="urn:microsoft.com/office/officeart/2005/8/layout/bProcess3"/>
    <dgm:cxn modelId="{0A8D5997-6C7F-493F-BF17-10253DFDC88D}" type="presParOf" srcId="{8673D6C7-2426-4AE9-AF54-62F5D3F22FE4}" destId="{AD7E08F4-9413-4A7C-AE3F-8889AFC3E53A}" srcOrd="0" destOrd="0" presId="urn:microsoft.com/office/officeart/2005/8/layout/bProcess3"/>
    <dgm:cxn modelId="{938077FD-A03A-4B48-BD95-AA1D57D72205}" type="presParOf" srcId="{BB1C4F99-0765-4CC6-BC9D-50E1B188F51C}" destId="{6B2F33F5-16F4-49AA-B517-FD3C53C8793D}" srcOrd="2" destOrd="0" presId="urn:microsoft.com/office/officeart/2005/8/layout/bProcess3"/>
    <dgm:cxn modelId="{408EF3EA-7FAE-4113-AE65-DFFA40C90BCD}" type="presParOf" srcId="{BB1C4F99-0765-4CC6-BC9D-50E1B188F51C}" destId="{8CC67763-5127-44A4-AA8F-BD60D216E941}" srcOrd="3" destOrd="0" presId="urn:microsoft.com/office/officeart/2005/8/layout/bProcess3"/>
    <dgm:cxn modelId="{3476A72F-5D6D-49ED-8F64-4A12A51B9AB7}" type="presParOf" srcId="{8CC67763-5127-44A4-AA8F-BD60D216E941}" destId="{95DC8ED2-B645-45E7-B143-69ABFD8F8A95}" srcOrd="0" destOrd="0" presId="urn:microsoft.com/office/officeart/2005/8/layout/bProcess3"/>
    <dgm:cxn modelId="{AB918FC5-45A6-43CB-BD02-4838A239A03D}" type="presParOf" srcId="{BB1C4F99-0765-4CC6-BC9D-50E1B188F51C}" destId="{C0F41AC2-418F-449E-A46E-B50BB5D0CE43}" srcOrd="4" destOrd="0" presId="urn:microsoft.com/office/officeart/2005/8/layout/bProcess3"/>
    <dgm:cxn modelId="{2E2DE67A-BB3A-4B55-9B8D-5C770D0A0E21}" type="presParOf" srcId="{BB1C4F99-0765-4CC6-BC9D-50E1B188F51C}" destId="{241029BD-ECD6-4F2B-99AD-5773FFBBF5E8}" srcOrd="5" destOrd="0" presId="urn:microsoft.com/office/officeart/2005/8/layout/bProcess3"/>
    <dgm:cxn modelId="{C5A436AE-B3DC-410B-9AE7-6B18C0A2787C}" type="presParOf" srcId="{241029BD-ECD6-4F2B-99AD-5773FFBBF5E8}" destId="{FC53F96C-A6E0-4156-8E9D-8D443180AFD3}" srcOrd="0" destOrd="0" presId="urn:microsoft.com/office/officeart/2005/8/layout/bProcess3"/>
    <dgm:cxn modelId="{F45AD93C-1E33-4BAD-BF3A-B07F7AA7033F}" type="presParOf" srcId="{BB1C4F99-0765-4CC6-BC9D-50E1B188F51C}" destId="{B3AE1F6E-925F-4DF5-A6CF-960037CC3AC6}" srcOrd="6" destOrd="0" presId="urn:microsoft.com/office/officeart/2005/8/layout/bProcess3"/>
    <dgm:cxn modelId="{090D2DD6-209C-46D7-9B51-C4EA4B316B82}" type="presParOf" srcId="{BB1C4F99-0765-4CC6-BC9D-50E1B188F51C}" destId="{C9372682-1D1A-4BD2-932F-918BAFF92FDD}" srcOrd="7" destOrd="0" presId="urn:microsoft.com/office/officeart/2005/8/layout/bProcess3"/>
    <dgm:cxn modelId="{A5F0F0D8-EF44-4748-9C4E-18537CA8703F}" type="presParOf" srcId="{C9372682-1D1A-4BD2-932F-918BAFF92FDD}" destId="{5EA9389D-4178-468B-9215-C5DDBD5FFDBA}" srcOrd="0" destOrd="0" presId="urn:microsoft.com/office/officeart/2005/8/layout/bProcess3"/>
    <dgm:cxn modelId="{0555D691-35C3-4111-AF71-F5BFD3F524F5}" type="presParOf" srcId="{BB1C4F99-0765-4CC6-BC9D-50E1B188F51C}" destId="{6E280DD8-E415-41C3-AE7F-B4DDD2EBEA20}" srcOrd="8" destOrd="0" presId="urn:microsoft.com/office/officeart/2005/8/layout/bProcess3"/>
    <dgm:cxn modelId="{91BF5541-ABBC-4B40-A8D4-1485CD976F59}" type="presParOf" srcId="{BB1C4F99-0765-4CC6-BC9D-50E1B188F51C}" destId="{1B956BCE-DE12-4B74-B60A-0810EFFD4101}" srcOrd="9" destOrd="0" presId="urn:microsoft.com/office/officeart/2005/8/layout/bProcess3"/>
    <dgm:cxn modelId="{97F6A99A-9150-46EE-9AFC-A781695384DF}" type="presParOf" srcId="{1B956BCE-DE12-4B74-B60A-0810EFFD4101}" destId="{2DA058E9-A08D-4EB9-8EEA-9D83B6D9B58A}" srcOrd="0" destOrd="0" presId="urn:microsoft.com/office/officeart/2005/8/layout/bProcess3"/>
    <dgm:cxn modelId="{F2C41D73-B2B6-4CE8-BB34-06FAFD1DB249}" type="presParOf" srcId="{BB1C4F99-0765-4CC6-BC9D-50E1B188F51C}" destId="{A5E96C6C-E4F9-4133-B943-05BA81FCEEDE}" srcOrd="10" destOrd="0" presId="urn:microsoft.com/office/officeart/2005/8/layout/bProcess3"/>
    <dgm:cxn modelId="{9193F323-8E4B-43C6-9A04-09D1797D6BE4}" type="presParOf" srcId="{BB1C4F99-0765-4CC6-BC9D-50E1B188F51C}" destId="{E00E448F-A910-4B4E-A0B2-09021C593DAF}" srcOrd="11" destOrd="0" presId="urn:microsoft.com/office/officeart/2005/8/layout/bProcess3"/>
    <dgm:cxn modelId="{646FC839-C1E9-4A5A-B7EB-6C243193926E}" type="presParOf" srcId="{E00E448F-A910-4B4E-A0B2-09021C593DAF}" destId="{CAD70AB3-38E4-49FD-9DEB-6CDC26E89F4A}" srcOrd="0" destOrd="0" presId="urn:microsoft.com/office/officeart/2005/8/layout/bProcess3"/>
    <dgm:cxn modelId="{BB0D51ED-CB62-40B9-8B6B-A8E3E56ABACD}" type="presParOf" srcId="{BB1C4F99-0765-4CC6-BC9D-50E1B188F51C}" destId="{67E8E6C8-BB72-4AEA-ABD8-A733A9DD405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Table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Rod and feet rejection phase 1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smtClean="0"/>
            <a:t>Weighted Hough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544FE49-A626-4B46-A9DD-1A6E79CB512D}">
      <dgm:prSet/>
      <dgm:spPr/>
      <dgm:t>
        <a:bodyPr/>
        <a:lstStyle/>
        <a:p>
          <a:r>
            <a:rPr lang="en-US" dirty="0" smtClean="0"/>
            <a:t>Feet rejection phase 2</a:t>
          </a:r>
          <a:endParaRPr lang="en-US" dirty="0"/>
        </a:p>
      </dgm:t>
    </dgm:pt>
    <dgm:pt modelId="{A4BC6B30-2651-4558-AD39-9B5DFEB2913D}" type="parTrans" cxnId="{192572B5-C70F-4CDF-8DCB-C7C4F9A42105}">
      <dgm:prSet/>
      <dgm:spPr/>
      <dgm:t>
        <a:bodyPr/>
        <a:lstStyle/>
        <a:p>
          <a:endParaRPr lang="en-US"/>
        </a:p>
      </dgm:t>
    </dgm:pt>
    <dgm:pt modelId="{4E46215F-F84F-4CF4-B67E-DB9CD72381F6}" type="sibTrans" cxnId="{192572B5-C70F-4CDF-8DCB-C7C4F9A42105}">
      <dgm:prSet/>
      <dgm:spPr/>
      <dgm:t>
        <a:bodyPr/>
        <a:lstStyle/>
        <a:p>
          <a:endParaRPr lang="en-US"/>
        </a:p>
      </dgm:t>
    </dgm:pt>
    <dgm:pt modelId="{5DD9404E-4EA5-4ECE-BE72-93217452A5DB}">
      <dgm:prSet/>
      <dgm:spPr/>
      <dgm:t>
        <a:bodyPr/>
        <a:lstStyle/>
        <a:p>
          <a:r>
            <a:rPr lang="en-US" dirty="0" smtClean="0"/>
            <a:t>Physics Engine</a:t>
          </a:r>
          <a:endParaRPr lang="en-US" dirty="0"/>
        </a:p>
      </dgm:t>
    </dgm:pt>
    <dgm:pt modelId="{46D8D73C-64D5-4232-B4E7-350C314697F9}" type="parTrans" cxnId="{9CA397A0-8D28-4517-B50B-8E0844A2CEC9}">
      <dgm:prSet/>
      <dgm:spPr/>
      <dgm:t>
        <a:bodyPr/>
        <a:lstStyle/>
        <a:p>
          <a:endParaRPr lang="en-US"/>
        </a:p>
      </dgm:t>
    </dgm:pt>
    <dgm:pt modelId="{A7745E8E-3F3C-4CBB-B9C8-43F90779F7F8}" type="sibTrans" cxnId="{9CA397A0-8D28-4517-B50B-8E0844A2CEC9}">
      <dgm:prSet/>
      <dgm:spPr/>
      <dgm:t>
        <a:bodyPr/>
        <a:lstStyle/>
        <a:p>
          <a:endParaRPr lang="en-US"/>
        </a:p>
      </dgm:t>
    </dgm:pt>
    <dgm:pt modelId="{BB1C4F99-0765-4CC6-BC9D-50E1B188F51C}" type="pres">
      <dgm:prSet presAssocID="{3480B089-90F5-40BB-B49E-FD43B0E33D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0321F-07A2-49F7-8555-8699ECD2FBF5}" type="pres">
      <dgm:prSet presAssocID="{91C19650-91B9-41C0-85F5-98FA0131D19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3D6C7-2426-4AE9-AF54-62F5D3F22FE4}" type="pres">
      <dgm:prSet presAssocID="{24BF216E-34DB-4E4E-ADF1-315D08CDFFC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D7E08F4-9413-4A7C-AE3F-8889AFC3E53A}" type="pres">
      <dgm:prSet presAssocID="{24BF216E-34DB-4E4E-ADF1-315D08CDFFC6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B2F33F5-16F4-49AA-B517-FD3C53C8793D}" type="pres">
      <dgm:prSet presAssocID="{0EBF747B-3759-405E-88DA-3CF1B61A11F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7763-5127-44A4-AA8F-BD60D216E941}" type="pres">
      <dgm:prSet presAssocID="{AB7CDCE0-EAA6-4DF8-B42A-5AD0204C10F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95DC8ED2-B645-45E7-B143-69ABFD8F8A95}" type="pres">
      <dgm:prSet presAssocID="{AB7CDCE0-EAA6-4DF8-B42A-5AD0204C10F3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C0F41AC2-418F-449E-A46E-B50BB5D0CE43}" type="pres">
      <dgm:prSet presAssocID="{88F9382A-9075-44F5-9134-B9566EF6728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29BD-ECD6-4F2B-99AD-5773FFBBF5E8}" type="pres">
      <dgm:prSet presAssocID="{CA8E0B96-E5EF-414B-9AAE-C044F9E0253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C53F96C-A6E0-4156-8E9D-8D443180AFD3}" type="pres">
      <dgm:prSet presAssocID="{CA8E0B96-E5EF-414B-9AAE-C044F9E02538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B3AE1F6E-925F-4DF5-A6CF-960037CC3AC6}" type="pres">
      <dgm:prSet presAssocID="{3759EAD7-8E4B-4EEA-9D98-2A7F7BDC1F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72682-1D1A-4BD2-932F-918BAFF92FDD}" type="pres">
      <dgm:prSet presAssocID="{D21B8E74-9542-4BE7-9FDC-0262A7EE8B09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EA9389D-4178-468B-9215-C5DDBD5FFDBA}" type="pres">
      <dgm:prSet presAssocID="{D21B8E74-9542-4BE7-9FDC-0262A7EE8B09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6E280DD8-E415-41C3-AE7F-B4DDD2EBEA20}" type="pres">
      <dgm:prSet presAssocID="{F5B6A5B7-F5D0-41D4-9D1F-D010D5039D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6BCE-DE12-4B74-B60A-0810EFFD4101}" type="pres">
      <dgm:prSet presAssocID="{FB234E71-CF92-463D-B9CB-50EC0096253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DA058E9-A08D-4EB9-8EEA-9D83B6D9B58A}" type="pres">
      <dgm:prSet presAssocID="{FB234E71-CF92-463D-B9CB-50EC00962533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5E96C6C-E4F9-4133-B943-05BA81FCEEDE}" type="pres">
      <dgm:prSet presAssocID="{8544FE49-A626-4B46-A9DD-1A6E79CB512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48F-A910-4B4E-A0B2-09021C593DAF}" type="pres">
      <dgm:prSet presAssocID="{4E46215F-F84F-4CF4-B67E-DB9CD72381F6}" presName="sibTrans" presStyleLbl="sibTrans1D1" presStyleIdx="5" presStyleCnt="6"/>
      <dgm:spPr/>
      <dgm:t>
        <a:bodyPr/>
        <a:lstStyle/>
        <a:p>
          <a:endParaRPr lang="en-US"/>
        </a:p>
      </dgm:t>
    </dgm:pt>
    <dgm:pt modelId="{CAD70AB3-38E4-49FD-9DEB-6CDC26E89F4A}" type="pres">
      <dgm:prSet presAssocID="{4E46215F-F84F-4CF4-B67E-DB9CD72381F6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67E8E6C8-BB72-4AEA-ABD8-A733A9DD4054}" type="pres">
      <dgm:prSet presAssocID="{5DD9404E-4EA5-4ECE-BE72-93217452A5D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6792D-2B8B-42C6-AD38-45BF2160B56F}" type="presOf" srcId="{F5B6A5B7-F5D0-41D4-9D1F-D010D5039DA0}" destId="{6E280DD8-E415-41C3-AE7F-B4DDD2EBEA20}" srcOrd="0" destOrd="0" presId="urn:microsoft.com/office/officeart/2005/8/layout/bProcess3"/>
    <dgm:cxn modelId="{525257F1-C242-4302-B49D-5A3C7D18373F}" type="presOf" srcId="{4E46215F-F84F-4CF4-B67E-DB9CD72381F6}" destId="{CAD70AB3-38E4-49FD-9DEB-6CDC26E89F4A}" srcOrd="1" destOrd="0" presId="urn:microsoft.com/office/officeart/2005/8/layout/bProcess3"/>
    <dgm:cxn modelId="{EEDD9056-FC6A-4F4B-B857-7548275021F2}" type="presOf" srcId="{D21B8E74-9542-4BE7-9FDC-0262A7EE8B09}" destId="{C9372682-1D1A-4BD2-932F-918BAFF92FDD}" srcOrd="0" destOrd="0" presId="urn:microsoft.com/office/officeart/2005/8/layout/bProcess3"/>
    <dgm:cxn modelId="{180F784F-B814-4CDF-855D-EF3C1449AFF6}" type="presOf" srcId="{0EBF747B-3759-405E-88DA-3CF1B61A11F5}" destId="{6B2F33F5-16F4-49AA-B517-FD3C53C8793D}" srcOrd="0" destOrd="0" presId="urn:microsoft.com/office/officeart/2005/8/layout/bProcess3"/>
    <dgm:cxn modelId="{32C9845A-71CF-4574-939E-8ADF2DC3A420}" type="presOf" srcId="{88F9382A-9075-44F5-9134-B9566EF67289}" destId="{C0F41AC2-418F-449E-A46E-B50BB5D0CE43}" srcOrd="0" destOrd="0" presId="urn:microsoft.com/office/officeart/2005/8/layout/bProcess3"/>
    <dgm:cxn modelId="{9CA397A0-8D28-4517-B50B-8E0844A2CEC9}" srcId="{3480B089-90F5-40BB-B49E-FD43B0E33DCE}" destId="{5DD9404E-4EA5-4ECE-BE72-93217452A5DB}" srcOrd="6" destOrd="0" parTransId="{46D8D73C-64D5-4232-B4E7-350C314697F9}" sibTransId="{A7745E8E-3F3C-4CBB-B9C8-43F90779F7F8}"/>
    <dgm:cxn modelId="{192572B5-C70F-4CDF-8DCB-C7C4F9A42105}" srcId="{3480B089-90F5-40BB-B49E-FD43B0E33DCE}" destId="{8544FE49-A626-4B46-A9DD-1A6E79CB512D}" srcOrd="5" destOrd="0" parTransId="{A4BC6B30-2651-4558-AD39-9B5DFEB2913D}" sibTransId="{4E46215F-F84F-4CF4-B67E-DB9CD72381F6}"/>
    <dgm:cxn modelId="{0DBCF576-20AC-4FF5-A3EA-5AF79635A40B}" type="presOf" srcId="{24BF216E-34DB-4E4E-ADF1-315D08CDFFC6}" destId="{AD7E08F4-9413-4A7C-AE3F-8889AFC3E53A}" srcOrd="1" destOrd="0" presId="urn:microsoft.com/office/officeart/2005/8/layout/bProcess3"/>
    <dgm:cxn modelId="{F449793E-78C4-4DBB-8F1C-F8762D3CD1CC}" type="presOf" srcId="{AB7CDCE0-EAA6-4DF8-B42A-5AD0204C10F3}" destId="{8CC67763-5127-44A4-AA8F-BD60D216E941}" srcOrd="0" destOrd="0" presId="urn:microsoft.com/office/officeart/2005/8/layout/bProcess3"/>
    <dgm:cxn modelId="{EB15EF04-1562-403F-BD0C-F6C773E2B571}" type="presOf" srcId="{CA8E0B96-E5EF-414B-9AAE-C044F9E02538}" destId="{241029BD-ECD6-4F2B-99AD-5773FFBBF5E8}" srcOrd="0" destOrd="0" presId="urn:microsoft.com/office/officeart/2005/8/layout/bProcess3"/>
    <dgm:cxn modelId="{58AA432E-2CB5-4080-A163-04B7C203C34A}" type="presOf" srcId="{3759EAD7-8E4B-4EEA-9D98-2A7F7BDC1F0A}" destId="{B3AE1F6E-925F-4DF5-A6CF-960037CC3AC6}" srcOrd="0" destOrd="0" presId="urn:microsoft.com/office/officeart/2005/8/layout/bProcess3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024D5180-B78D-4A84-8EDC-9FE9F8613418}" type="presOf" srcId="{8544FE49-A626-4B46-A9DD-1A6E79CB512D}" destId="{A5E96C6C-E4F9-4133-B943-05BA81FCEEDE}" srcOrd="0" destOrd="0" presId="urn:microsoft.com/office/officeart/2005/8/layout/bProcess3"/>
    <dgm:cxn modelId="{14C0C5B3-103A-41B4-8135-7BD75C589BC7}" type="presOf" srcId="{5DD9404E-4EA5-4ECE-BE72-93217452A5DB}" destId="{67E8E6C8-BB72-4AEA-ABD8-A733A9DD4054}" srcOrd="0" destOrd="0" presId="urn:microsoft.com/office/officeart/2005/8/layout/bProcess3"/>
    <dgm:cxn modelId="{DB47650B-8681-41D1-8E31-EDC2CC905D9A}" type="presOf" srcId="{3480B089-90F5-40BB-B49E-FD43B0E33DCE}" destId="{BB1C4F99-0765-4CC6-BC9D-50E1B188F51C}" srcOrd="0" destOrd="0" presId="urn:microsoft.com/office/officeart/2005/8/layout/bProcess3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152C145D-8F57-4112-A1A8-38D3F902C02B}" type="presOf" srcId="{FB234E71-CF92-463D-B9CB-50EC00962533}" destId="{2DA058E9-A08D-4EB9-8EEA-9D83B6D9B58A}" srcOrd="1" destOrd="0" presId="urn:microsoft.com/office/officeart/2005/8/layout/bProcess3"/>
    <dgm:cxn modelId="{78A4B665-024D-4177-A92E-ABAAEF1A91D2}" type="presOf" srcId="{CA8E0B96-E5EF-414B-9AAE-C044F9E02538}" destId="{FC53F96C-A6E0-4156-8E9D-8D443180AFD3}" srcOrd="1" destOrd="0" presId="urn:microsoft.com/office/officeart/2005/8/layout/bProcess3"/>
    <dgm:cxn modelId="{8EC37583-F1A7-4FC6-B436-68F9340BC540}" type="presOf" srcId="{AB7CDCE0-EAA6-4DF8-B42A-5AD0204C10F3}" destId="{95DC8ED2-B645-45E7-B143-69ABFD8F8A95}" srcOrd="1" destOrd="0" presId="urn:microsoft.com/office/officeart/2005/8/layout/bProcess3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B7A39BF7-6FAA-4430-8C08-AD1AA167F1E1}" type="presOf" srcId="{D21B8E74-9542-4BE7-9FDC-0262A7EE8B09}" destId="{5EA9389D-4178-468B-9215-C5DDBD5FFDBA}" srcOrd="1" destOrd="0" presId="urn:microsoft.com/office/officeart/2005/8/layout/bProcess3"/>
    <dgm:cxn modelId="{0AB4D951-8CCA-4996-ABAB-B4FC89234939}" type="presOf" srcId="{4E46215F-F84F-4CF4-B67E-DB9CD72381F6}" destId="{E00E448F-A910-4B4E-A0B2-09021C593DAF}" srcOrd="0" destOrd="0" presId="urn:microsoft.com/office/officeart/2005/8/layout/bProcess3"/>
    <dgm:cxn modelId="{3B3FAE70-60B1-41B2-A028-5953682B47B8}" type="presOf" srcId="{24BF216E-34DB-4E4E-ADF1-315D08CDFFC6}" destId="{8673D6C7-2426-4AE9-AF54-62F5D3F22FE4}" srcOrd="0" destOrd="0" presId="urn:microsoft.com/office/officeart/2005/8/layout/bProcess3"/>
    <dgm:cxn modelId="{AD8C1E42-D0F0-4692-A757-02F23D384BAD}" type="presOf" srcId="{91C19650-91B9-41C0-85F5-98FA0131D190}" destId="{AE40321F-07A2-49F7-8555-8699ECD2FBF5}" srcOrd="0" destOrd="0" presId="urn:microsoft.com/office/officeart/2005/8/layout/bProcess3"/>
    <dgm:cxn modelId="{B15C0251-41E7-40BF-A0A8-8683C588B00C}" type="presOf" srcId="{FB234E71-CF92-463D-B9CB-50EC00962533}" destId="{1B956BCE-DE12-4B74-B60A-0810EFFD4101}" srcOrd="0" destOrd="0" presId="urn:microsoft.com/office/officeart/2005/8/layout/bProcess3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F792E861-1CEB-41EE-BBC5-27AC0741F7F5}" type="presParOf" srcId="{BB1C4F99-0765-4CC6-BC9D-50E1B188F51C}" destId="{AE40321F-07A2-49F7-8555-8699ECD2FBF5}" srcOrd="0" destOrd="0" presId="urn:microsoft.com/office/officeart/2005/8/layout/bProcess3"/>
    <dgm:cxn modelId="{EAF463CD-061D-4045-8E4B-0F15C79AB2A7}" type="presParOf" srcId="{BB1C4F99-0765-4CC6-BC9D-50E1B188F51C}" destId="{8673D6C7-2426-4AE9-AF54-62F5D3F22FE4}" srcOrd="1" destOrd="0" presId="urn:microsoft.com/office/officeart/2005/8/layout/bProcess3"/>
    <dgm:cxn modelId="{4FF138E3-CD30-40B4-8741-765BD137F9D5}" type="presParOf" srcId="{8673D6C7-2426-4AE9-AF54-62F5D3F22FE4}" destId="{AD7E08F4-9413-4A7C-AE3F-8889AFC3E53A}" srcOrd="0" destOrd="0" presId="urn:microsoft.com/office/officeart/2005/8/layout/bProcess3"/>
    <dgm:cxn modelId="{56D5B1EC-BA3E-4D83-B18E-653EF4B9DF46}" type="presParOf" srcId="{BB1C4F99-0765-4CC6-BC9D-50E1B188F51C}" destId="{6B2F33F5-16F4-49AA-B517-FD3C53C8793D}" srcOrd="2" destOrd="0" presId="urn:microsoft.com/office/officeart/2005/8/layout/bProcess3"/>
    <dgm:cxn modelId="{20B34DD8-A9C9-4A0F-8AFF-399E30AC2E98}" type="presParOf" srcId="{BB1C4F99-0765-4CC6-BC9D-50E1B188F51C}" destId="{8CC67763-5127-44A4-AA8F-BD60D216E941}" srcOrd="3" destOrd="0" presId="urn:microsoft.com/office/officeart/2005/8/layout/bProcess3"/>
    <dgm:cxn modelId="{2B1F5FF9-891C-4D94-B492-CB2371E22B31}" type="presParOf" srcId="{8CC67763-5127-44A4-AA8F-BD60D216E941}" destId="{95DC8ED2-B645-45E7-B143-69ABFD8F8A95}" srcOrd="0" destOrd="0" presId="urn:microsoft.com/office/officeart/2005/8/layout/bProcess3"/>
    <dgm:cxn modelId="{E5486F89-A9EE-448F-9ED2-3E94E8A37ED5}" type="presParOf" srcId="{BB1C4F99-0765-4CC6-BC9D-50E1B188F51C}" destId="{C0F41AC2-418F-449E-A46E-B50BB5D0CE43}" srcOrd="4" destOrd="0" presId="urn:microsoft.com/office/officeart/2005/8/layout/bProcess3"/>
    <dgm:cxn modelId="{62D09364-1CD2-47B4-BF0B-D1BF20D91FDE}" type="presParOf" srcId="{BB1C4F99-0765-4CC6-BC9D-50E1B188F51C}" destId="{241029BD-ECD6-4F2B-99AD-5773FFBBF5E8}" srcOrd="5" destOrd="0" presId="urn:microsoft.com/office/officeart/2005/8/layout/bProcess3"/>
    <dgm:cxn modelId="{A249F16B-AB07-4442-B7EC-88DE69832580}" type="presParOf" srcId="{241029BD-ECD6-4F2B-99AD-5773FFBBF5E8}" destId="{FC53F96C-A6E0-4156-8E9D-8D443180AFD3}" srcOrd="0" destOrd="0" presId="urn:microsoft.com/office/officeart/2005/8/layout/bProcess3"/>
    <dgm:cxn modelId="{C1DD928D-0885-4DB4-9662-9D7DC9983653}" type="presParOf" srcId="{BB1C4F99-0765-4CC6-BC9D-50E1B188F51C}" destId="{B3AE1F6E-925F-4DF5-A6CF-960037CC3AC6}" srcOrd="6" destOrd="0" presId="urn:microsoft.com/office/officeart/2005/8/layout/bProcess3"/>
    <dgm:cxn modelId="{2C4462A7-AB62-4D46-AED7-F83F12320A4B}" type="presParOf" srcId="{BB1C4F99-0765-4CC6-BC9D-50E1B188F51C}" destId="{C9372682-1D1A-4BD2-932F-918BAFF92FDD}" srcOrd="7" destOrd="0" presId="urn:microsoft.com/office/officeart/2005/8/layout/bProcess3"/>
    <dgm:cxn modelId="{C793CA4A-41AA-40C3-8A57-E992EAC98CA8}" type="presParOf" srcId="{C9372682-1D1A-4BD2-932F-918BAFF92FDD}" destId="{5EA9389D-4178-468B-9215-C5DDBD5FFDBA}" srcOrd="0" destOrd="0" presId="urn:microsoft.com/office/officeart/2005/8/layout/bProcess3"/>
    <dgm:cxn modelId="{5DF387C9-B123-44F2-B39E-C43DD4B8A3FD}" type="presParOf" srcId="{BB1C4F99-0765-4CC6-BC9D-50E1B188F51C}" destId="{6E280DD8-E415-41C3-AE7F-B4DDD2EBEA20}" srcOrd="8" destOrd="0" presId="urn:microsoft.com/office/officeart/2005/8/layout/bProcess3"/>
    <dgm:cxn modelId="{2355B310-60F9-4D5A-BFE9-C611F246CA45}" type="presParOf" srcId="{BB1C4F99-0765-4CC6-BC9D-50E1B188F51C}" destId="{1B956BCE-DE12-4B74-B60A-0810EFFD4101}" srcOrd="9" destOrd="0" presId="urn:microsoft.com/office/officeart/2005/8/layout/bProcess3"/>
    <dgm:cxn modelId="{1B51512A-CBD6-4FC5-B592-3FDBEA0F26B6}" type="presParOf" srcId="{1B956BCE-DE12-4B74-B60A-0810EFFD4101}" destId="{2DA058E9-A08D-4EB9-8EEA-9D83B6D9B58A}" srcOrd="0" destOrd="0" presId="urn:microsoft.com/office/officeart/2005/8/layout/bProcess3"/>
    <dgm:cxn modelId="{748FF76C-61DC-4875-9D6A-C69A6F2F3AE9}" type="presParOf" srcId="{BB1C4F99-0765-4CC6-BC9D-50E1B188F51C}" destId="{A5E96C6C-E4F9-4133-B943-05BA81FCEEDE}" srcOrd="10" destOrd="0" presId="urn:microsoft.com/office/officeart/2005/8/layout/bProcess3"/>
    <dgm:cxn modelId="{470F3B84-9435-4022-84D0-9B05AC8D25CF}" type="presParOf" srcId="{BB1C4F99-0765-4CC6-BC9D-50E1B188F51C}" destId="{E00E448F-A910-4B4E-A0B2-09021C593DAF}" srcOrd="11" destOrd="0" presId="urn:microsoft.com/office/officeart/2005/8/layout/bProcess3"/>
    <dgm:cxn modelId="{F3996972-F197-4684-B672-7DFB0D22A9E0}" type="presParOf" srcId="{E00E448F-A910-4B4E-A0B2-09021C593DAF}" destId="{CAD70AB3-38E4-49FD-9DEB-6CDC26E89F4A}" srcOrd="0" destOrd="0" presId="urn:microsoft.com/office/officeart/2005/8/layout/bProcess3"/>
    <dgm:cxn modelId="{5584D71F-1ABA-4BF3-8F48-061BD33084E4}" type="presParOf" srcId="{BB1C4F99-0765-4CC6-BC9D-50E1B188F51C}" destId="{67E8E6C8-BB72-4AEA-ABD8-A733A9DD405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80B089-90F5-40BB-B49E-FD43B0E33DC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19650-91B9-41C0-85F5-98FA0131D19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Image Acquisition</a:t>
          </a:r>
          <a:endParaRPr lang="en-US" dirty="0"/>
        </a:p>
      </dgm:t>
    </dgm:pt>
    <dgm:pt modelId="{26F1D888-2A95-48C6-88B7-40857C24F82F}" type="parTrans" cxnId="{7AF599DA-2FD0-4E01-8BE2-BB01914E529A}">
      <dgm:prSet/>
      <dgm:spPr/>
      <dgm:t>
        <a:bodyPr/>
        <a:lstStyle/>
        <a:p>
          <a:endParaRPr lang="en-US"/>
        </a:p>
      </dgm:t>
    </dgm:pt>
    <dgm:pt modelId="{24BF216E-34DB-4E4E-ADF1-315D08CDFFC6}" type="sibTrans" cxnId="{7AF599DA-2FD0-4E01-8BE2-BB01914E529A}">
      <dgm:prSet/>
      <dgm:spPr/>
      <dgm:t>
        <a:bodyPr/>
        <a:lstStyle/>
        <a:p>
          <a:endParaRPr lang="en-US"/>
        </a:p>
      </dgm:t>
    </dgm:pt>
    <dgm:pt modelId="{0EBF747B-3759-405E-88DA-3CF1B61A11F5}">
      <dgm:prSet phldrT="[Text]"/>
      <dgm:spPr/>
      <dgm:t>
        <a:bodyPr/>
        <a:lstStyle/>
        <a:p>
          <a:r>
            <a:rPr lang="en-US" dirty="0" smtClean="0"/>
            <a:t>Table Normalization</a:t>
          </a:r>
          <a:endParaRPr lang="en-US" dirty="0"/>
        </a:p>
      </dgm:t>
    </dgm:pt>
    <dgm:pt modelId="{896316AF-9A70-4034-B1B1-D3828D7EC292}" type="parTrans" cxnId="{CA09E9DC-762C-400E-AB40-48824D33E24A}">
      <dgm:prSet/>
      <dgm:spPr/>
      <dgm:t>
        <a:bodyPr/>
        <a:lstStyle/>
        <a:p>
          <a:endParaRPr lang="en-US"/>
        </a:p>
      </dgm:t>
    </dgm:pt>
    <dgm:pt modelId="{AB7CDCE0-EAA6-4DF8-B42A-5AD0204C10F3}" type="sibTrans" cxnId="{CA09E9DC-762C-400E-AB40-48824D33E24A}">
      <dgm:prSet/>
      <dgm:spPr/>
      <dgm:t>
        <a:bodyPr/>
        <a:lstStyle/>
        <a:p>
          <a:endParaRPr lang="en-US"/>
        </a:p>
      </dgm:t>
    </dgm:pt>
    <dgm:pt modelId="{88F9382A-9075-44F5-9134-B9566EF67289}">
      <dgm:prSet phldrT="[Text]"/>
      <dgm:spPr/>
      <dgm:t>
        <a:bodyPr/>
        <a:lstStyle/>
        <a:p>
          <a:r>
            <a:rPr lang="en-US" dirty="0" smtClean="0"/>
            <a:t>Candidate Detection</a:t>
          </a:r>
        </a:p>
      </dgm:t>
    </dgm:pt>
    <dgm:pt modelId="{8B38FD40-9FDB-43E2-81E8-479666DDEC9E}" type="parTrans" cxnId="{2C15100D-064F-4EAE-B4ED-35CF63AC42EE}">
      <dgm:prSet/>
      <dgm:spPr/>
      <dgm:t>
        <a:bodyPr/>
        <a:lstStyle/>
        <a:p>
          <a:endParaRPr lang="en-US"/>
        </a:p>
      </dgm:t>
    </dgm:pt>
    <dgm:pt modelId="{CA8E0B96-E5EF-414B-9AAE-C044F9E02538}" type="sibTrans" cxnId="{2C15100D-064F-4EAE-B4ED-35CF63AC42EE}">
      <dgm:prSet/>
      <dgm:spPr/>
      <dgm:t>
        <a:bodyPr/>
        <a:lstStyle/>
        <a:p>
          <a:endParaRPr lang="en-US"/>
        </a:p>
      </dgm:t>
    </dgm:pt>
    <dgm:pt modelId="{3759EAD7-8E4B-4EEA-9D98-2A7F7BDC1F0A}">
      <dgm:prSet phldrT="[Text]"/>
      <dgm:spPr/>
      <dgm:t>
        <a:bodyPr/>
        <a:lstStyle/>
        <a:p>
          <a:r>
            <a:rPr lang="en-US" dirty="0" smtClean="0"/>
            <a:t>Rod and feet rejection phase 1</a:t>
          </a:r>
          <a:endParaRPr lang="en-US" dirty="0"/>
        </a:p>
      </dgm:t>
    </dgm:pt>
    <dgm:pt modelId="{608AC63A-E2FA-4AAD-A18A-9D2CC1E197AE}" type="parTrans" cxnId="{9F09109F-0962-4884-997C-526897E8A9DF}">
      <dgm:prSet/>
      <dgm:spPr/>
      <dgm:t>
        <a:bodyPr/>
        <a:lstStyle/>
        <a:p>
          <a:endParaRPr lang="en-US"/>
        </a:p>
      </dgm:t>
    </dgm:pt>
    <dgm:pt modelId="{D21B8E74-9542-4BE7-9FDC-0262A7EE8B09}" type="sibTrans" cxnId="{9F09109F-0962-4884-997C-526897E8A9DF}">
      <dgm:prSet/>
      <dgm:spPr/>
      <dgm:t>
        <a:bodyPr/>
        <a:lstStyle/>
        <a:p>
          <a:endParaRPr lang="en-US"/>
        </a:p>
      </dgm:t>
    </dgm:pt>
    <dgm:pt modelId="{F5B6A5B7-F5D0-41D4-9D1F-D010D5039DA0}">
      <dgm:prSet phldrT="[Text]"/>
      <dgm:spPr/>
      <dgm:t>
        <a:bodyPr/>
        <a:lstStyle/>
        <a:p>
          <a:r>
            <a:rPr lang="en-US" dirty="0" smtClean="0"/>
            <a:t>Weighted Hough</a:t>
          </a:r>
          <a:endParaRPr lang="en-US" dirty="0"/>
        </a:p>
      </dgm:t>
    </dgm:pt>
    <dgm:pt modelId="{F4D35879-482D-40EF-A2CC-165EDF8A9834}" type="parTrans" cxnId="{03E8404A-8594-419D-BE6B-534D5AAEE468}">
      <dgm:prSet/>
      <dgm:spPr/>
      <dgm:t>
        <a:bodyPr/>
        <a:lstStyle/>
        <a:p>
          <a:endParaRPr lang="en-US"/>
        </a:p>
      </dgm:t>
    </dgm:pt>
    <dgm:pt modelId="{FB234E71-CF92-463D-B9CB-50EC00962533}" type="sibTrans" cxnId="{03E8404A-8594-419D-BE6B-534D5AAEE468}">
      <dgm:prSet/>
      <dgm:spPr/>
      <dgm:t>
        <a:bodyPr/>
        <a:lstStyle/>
        <a:p>
          <a:endParaRPr lang="en-US"/>
        </a:p>
      </dgm:t>
    </dgm:pt>
    <dgm:pt modelId="{8544FE49-A626-4B46-A9DD-1A6E79CB512D}">
      <dgm:prSet/>
      <dgm:spPr/>
      <dgm:t>
        <a:bodyPr/>
        <a:lstStyle/>
        <a:p>
          <a:r>
            <a:rPr lang="en-US" dirty="0" smtClean="0"/>
            <a:t>Feet rejection phase 2</a:t>
          </a:r>
          <a:endParaRPr lang="en-US" dirty="0"/>
        </a:p>
      </dgm:t>
    </dgm:pt>
    <dgm:pt modelId="{A4BC6B30-2651-4558-AD39-9B5DFEB2913D}" type="parTrans" cxnId="{192572B5-C70F-4CDF-8DCB-C7C4F9A42105}">
      <dgm:prSet/>
      <dgm:spPr/>
      <dgm:t>
        <a:bodyPr/>
        <a:lstStyle/>
        <a:p>
          <a:endParaRPr lang="en-US"/>
        </a:p>
      </dgm:t>
    </dgm:pt>
    <dgm:pt modelId="{4E46215F-F84F-4CF4-B67E-DB9CD72381F6}" type="sibTrans" cxnId="{192572B5-C70F-4CDF-8DCB-C7C4F9A42105}">
      <dgm:prSet/>
      <dgm:spPr/>
      <dgm:t>
        <a:bodyPr/>
        <a:lstStyle/>
        <a:p>
          <a:endParaRPr lang="en-US"/>
        </a:p>
      </dgm:t>
    </dgm:pt>
    <dgm:pt modelId="{5DD9404E-4EA5-4ECE-BE72-93217452A5DB}">
      <dgm:prSet/>
      <dgm:spPr/>
      <dgm:t>
        <a:bodyPr/>
        <a:lstStyle/>
        <a:p>
          <a:r>
            <a:rPr lang="en-US" dirty="0" smtClean="0"/>
            <a:t>Physics Engine</a:t>
          </a:r>
          <a:endParaRPr lang="en-US" dirty="0"/>
        </a:p>
      </dgm:t>
    </dgm:pt>
    <dgm:pt modelId="{46D8D73C-64D5-4232-B4E7-350C314697F9}" type="parTrans" cxnId="{9CA397A0-8D28-4517-B50B-8E0844A2CEC9}">
      <dgm:prSet/>
      <dgm:spPr/>
      <dgm:t>
        <a:bodyPr/>
        <a:lstStyle/>
        <a:p>
          <a:endParaRPr lang="en-US"/>
        </a:p>
      </dgm:t>
    </dgm:pt>
    <dgm:pt modelId="{A7745E8E-3F3C-4CBB-B9C8-43F90779F7F8}" type="sibTrans" cxnId="{9CA397A0-8D28-4517-B50B-8E0844A2CEC9}">
      <dgm:prSet/>
      <dgm:spPr/>
      <dgm:t>
        <a:bodyPr/>
        <a:lstStyle/>
        <a:p>
          <a:endParaRPr lang="en-US"/>
        </a:p>
      </dgm:t>
    </dgm:pt>
    <dgm:pt modelId="{BB1C4F99-0765-4CC6-BC9D-50E1B188F51C}" type="pres">
      <dgm:prSet presAssocID="{3480B089-90F5-40BB-B49E-FD43B0E33D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0321F-07A2-49F7-8555-8699ECD2FBF5}" type="pres">
      <dgm:prSet presAssocID="{91C19650-91B9-41C0-85F5-98FA0131D19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3D6C7-2426-4AE9-AF54-62F5D3F22FE4}" type="pres">
      <dgm:prSet presAssocID="{24BF216E-34DB-4E4E-ADF1-315D08CDFFC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D7E08F4-9413-4A7C-AE3F-8889AFC3E53A}" type="pres">
      <dgm:prSet presAssocID="{24BF216E-34DB-4E4E-ADF1-315D08CDFFC6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B2F33F5-16F4-49AA-B517-FD3C53C8793D}" type="pres">
      <dgm:prSet presAssocID="{0EBF747B-3759-405E-88DA-3CF1B61A11F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7763-5127-44A4-AA8F-BD60D216E941}" type="pres">
      <dgm:prSet presAssocID="{AB7CDCE0-EAA6-4DF8-B42A-5AD0204C10F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95DC8ED2-B645-45E7-B143-69ABFD8F8A95}" type="pres">
      <dgm:prSet presAssocID="{AB7CDCE0-EAA6-4DF8-B42A-5AD0204C10F3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C0F41AC2-418F-449E-A46E-B50BB5D0CE43}" type="pres">
      <dgm:prSet presAssocID="{88F9382A-9075-44F5-9134-B9566EF6728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029BD-ECD6-4F2B-99AD-5773FFBBF5E8}" type="pres">
      <dgm:prSet presAssocID="{CA8E0B96-E5EF-414B-9AAE-C044F9E0253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FC53F96C-A6E0-4156-8E9D-8D443180AFD3}" type="pres">
      <dgm:prSet presAssocID="{CA8E0B96-E5EF-414B-9AAE-C044F9E02538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B3AE1F6E-925F-4DF5-A6CF-960037CC3AC6}" type="pres">
      <dgm:prSet presAssocID="{3759EAD7-8E4B-4EEA-9D98-2A7F7BDC1F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72682-1D1A-4BD2-932F-918BAFF92FDD}" type="pres">
      <dgm:prSet presAssocID="{D21B8E74-9542-4BE7-9FDC-0262A7EE8B09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EA9389D-4178-468B-9215-C5DDBD5FFDBA}" type="pres">
      <dgm:prSet presAssocID="{D21B8E74-9542-4BE7-9FDC-0262A7EE8B09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6E280DD8-E415-41C3-AE7F-B4DDD2EBEA20}" type="pres">
      <dgm:prSet presAssocID="{F5B6A5B7-F5D0-41D4-9D1F-D010D5039D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56BCE-DE12-4B74-B60A-0810EFFD4101}" type="pres">
      <dgm:prSet presAssocID="{FB234E71-CF92-463D-B9CB-50EC0096253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DA058E9-A08D-4EB9-8EEA-9D83B6D9B58A}" type="pres">
      <dgm:prSet presAssocID="{FB234E71-CF92-463D-B9CB-50EC00962533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5E96C6C-E4F9-4133-B943-05BA81FCEEDE}" type="pres">
      <dgm:prSet presAssocID="{8544FE49-A626-4B46-A9DD-1A6E79CB512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48F-A910-4B4E-A0B2-09021C593DAF}" type="pres">
      <dgm:prSet presAssocID="{4E46215F-F84F-4CF4-B67E-DB9CD72381F6}" presName="sibTrans" presStyleLbl="sibTrans1D1" presStyleIdx="5" presStyleCnt="6"/>
      <dgm:spPr/>
      <dgm:t>
        <a:bodyPr/>
        <a:lstStyle/>
        <a:p>
          <a:endParaRPr lang="en-US"/>
        </a:p>
      </dgm:t>
    </dgm:pt>
    <dgm:pt modelId="{CAD70AB3-38E4-49FD-9DEB-6CDC26E89F4A}" type="pres">
      <dgm:prSet presAssocID="{4E46215F-F84F-4CF4-B67E-DB9CD72381F6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67E8E6C8-BB72-4AEA-ABD8-A733A9DD4054}" type="pres">
      <dgm:prSet presAssocID="{5DD9404E-4EA5-4ECE-BE72-93217452A5D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D4F4AE-B470-46AA-B339-41CD6BB38D96}" type="presOf" srcId="{D21B8E74-9542-4BE7-9FDC-0262A7EE8B09}" destId="{C9372682-1D1A-4BD2-932F-918BAFF92FDD}" srcOrd="0" destOrd="0" presId="urn:microsoft.com/office/officeart/2005/8/layout/bProcess3"/>
    <dgm:cxn modelId="{6AFD0BF5-E455-481A-8C42-52C365CD6560}" type="presOf" srcId="{8544FE49-A626-4B46-A9DD-1A6E79CB512D}" destId="{A5E96C6C-E4F9-4133-B943-05BA81FCEEDE}" srcOrd="0" destOrd="0" presId="urn:microsoft.com/office/officeart/2005/8/layout/bProcess3"/>
    <dgm:cxn modelId="{A51B62CB-4BD5-443D-8DA1-E249872E163C}" type="presOf" srcId="{F5B6A5B7-F5D0-41D4-9D1F-D010D5039DA0}" destId="{6E280DD8-E415-41C3-AE7F-B4DDD2EBEA20}" srcOrd="0" destOrd="0" presId="urn:microsoft.com/office/officeart/2005/8/layout/bProcess3"/>
    <dgm:cxn modelId="{2D2A593C-11CD-4D32-9E98-308DC3E2237B}" type="presOf" srcId="{FB234E71-CF92-463D-B9CB-50EC00962533}" destId="{2DA058E9-A08D-4EB9-8EEA-9D83B6D9B58A}" srcOrd="1" destOrd="0" presId="urn:microsoft.com/office/officeart/2005/8/layout/bProcess3"/>
    <dgm:cxn modelId="{9CA397A0-8D28-4517-B50B-8E0844A2CEC9}" srcId="{3480B089-90F5-40BB-B49E-FD43B0E33DCE}" destId="{5DD9404E-4EA5-4ECE-BE72-93217452A5DB}" srcOrd="6" destOrd="0" parTransId="{46D8D73C-64D5-4232-B4E7-350C314697F9}" sibTransId="{A7745E8E-3F3C-4CBB-B9C8-43F90779F7F8}"/>
    <dgm:cxn modelId="{192572B5-C70F-4CDF-8DCB-C7C4F9A42105}" srcId="{3480B089-90F5-40BB-B49E-FD43B0E33DCE}" destId="{8544FE49-A626-4B46-A9DD-1A6E79CB512D}" srcOrd="5" destOrd="0" parTransId="{A4BC6B30-2651-4558-AD39-9B5DFEB2913D}" sibTransId="{4E46215F-F84F-4CF4-B67E-DB9CD72381F6}"/>
    <dgm:cxn modelId="{83F56A6F-7F15-4E5F-A047-9284D6A3835C}" type="presOf" srcId="{3480B089-90F5-40BB-B49E-FD43B0E33DCE}" destId="{BB1C4F99-0765-4CC6-BC9D-50E1B188F51C}" srcOrd="0" destOrd="0" presId="urn:microsoft.com/office/officeart/2005/8/layout/bProcess3"/>
    <dgm:cxn modelId="{FCBCE4C3-6E91-4792-A983-C15D66D3234C}" type="presOf" srcId="{D21B8E74-9542-4BE7-9FDC-0262A7EE8B09}" destId="{5EA9389D-4178-468B-9215-C5DDBD5FFDBA}" srcOrd="1" destOrd="0" presId="urn:microsoft.com/office/officeart/2005/8/layout/bProcess3"/>
    <dgm:cxn modelId="{C3F13F00-02A5-46F1-91F2-ED0714B86CF6}" type="presOf" srcId="{4E46215F-F84F-4CF4-B67E-DB9CD72381F6}" destId="{E00E448F-A910-4B4E-A0B2-09021C593DAF}" srcOrd="0" destOrd="0" presId="urn:microsoft.com/office/officeart/2005/8/layout/bProcess3"/>
    <dgm:cxn modelId="{3EA47C4C-9265-4232-B6DC-55C5E2BC4A86}" type="presOf" srcId="{AB7CDCE0-EAA6-4DF8-B42A-5AD0204C10F3}" destId="{8CC67763-5127-44A4-AA8F-BD60D216E941}" srcOrd="0" destOrd="0" presId="urn:microsoft.com/office/officeart/2005/8/layout/bProcess3"/>
    <dgm:cxn modelId="{5F4EF3EA-152B-410E-816A-50150BB902E3}" type="presOf" srcId="{FB234E71-CF92-463D-B9CB-50EC00962533}" destId="{1B956BCE-DE12-4B74-B60A-0810EFFD4101}" srcOrd="0" destOrd="0" presId="urn:microsoft.com/office/officeart/2005/8/layout/bProcess3"/>
    <dgm:cxn modelId="{D75B99AF-7392-40DD-8B3C-7105668A6A60}" type="presOf" srcId="{4E46215F-F84F-4CF4-B67E-DB9CD72381F6}" destId="{CAD70AB3-38E4-49FD-9DEB-6CDC26E89F4A}" srcOrd="1" destOrd="0" presId="urn:microsoft.com/office/officeart/2005/8/layout/bProcess3"/>
    <dgm:cxn modelId="{03E8404A-8594-419D-BE6B-534D5AAEE468}" srcId="{3480B089-90F5-40BB-B49E-FD43B0E33DCE}" destId="{F5B6A5B7-F5D0-41D4-9D1F-D010D5039DA0}" srcOrd="4" destOrd="0" parTransId="{F4D35879-482D-40EF-A2CC-165EDF8A9834}" sibTransId="{FB234E71-CF92-463D-B9CB-50EC00962533}"/>
    <dgm:cxn modelId="{ED1789DF-0E0E-429A-BD58-3F7351C1B513}" type="presOf" srcId="{24BF216E-34DB-4E4E-ADF1-315D08CDFFC6}" destId="{8673D6C7-2426-4AE9-AF54-62F5D3F22FE4}" srcOrd="0" destOrd="0" presId="urn:microsoft.com/office/officeart/2005/8/layout/bProcess3"/>
    <dgm:cxn modelId="{C411DA8B-D74D-47FB-A2F0-69FD257D50BD}" type="presOf" srcId="{24BF216E-34DB-4E4E-ADF1-315D08CDFFC6}" destId="{AD7E08F4-9413-4A7C-AE3F-8889AFC3E53A}" srcOrd="1" destOrd="0" presId="urn:microsoft.com/office/officeart/2005/8/layout/bProcess3"/>
    <dgm:cxn modelId="{81030596-1C82-4018-B652-83948FBEABBD}" type="presOf" srcId="{3759EAD7-8E4B-4EEA-9D98-2A7F7BDC1F0A}" destId="{B3AE1F6E-925F-4DF5-A6CF-960037CC3AC6}" srcOrd="0" destOrd="0" presId="urn:microsoft.com/office/officeart/2005/8/layout/bProcess3"/>
    <dgm:cxn modelId="{A3E5F2B5-3940-4242-9FD9-AA93A1E9BD58}" type="presOf" srcId="{CA8E0B96-E5EF-414B-9AAE-C044F9E02538}" destId="{241029BD-ECD6-4F2B-99AD-5773FFBBF5E8}" srcOrd="0" destOrd="0" presId="urn:microsoft.com/office/officeart/2005/8/layout/bProcess3"/>
    <dgm:cxn modelId="{2C15100D-064F-4EAE-B4ED-35CF63AC42EE}" srcId="{3480B089-90F5-40BB-B49E-FD43B0E33DCE}" destId="{88F9382A-9075-44F5-9134-B9566EF67289}" srcOrd="2" destOrd="0" parTransId="{8B38FD40-9FDB-43E2-81E8-479666DDEC9E}" sibTransId="{CA8E0B96-E5EF-414B-9AAE-C044F9E02538}"/>
    <dgm:cxn modelId="{F1278887-1B3F-4C0F-B2AE-F74375BAD9CC}" type="presOf" srcId="{CA8E0B96-E5EF-414B-9AAE-C044F9E02538}" destId="{FC53F96C-A6E0-4156-8E9D-8D443180AFD3}" srcOrd="1" destOrd="0" presId="urn:microsoft.com/office/officeart/2005/8/layout/bProcess3"/>
    <dgm:cxn modelId="{95C99EED-A00F-40DC-8C7A-5B20C0D2C20E}" type="presOf" srcId="{88F9382A-9075-44F5-9134-B9566EF67289}" destId="{C0F41AC2-418F-449E-A46E-B50BB5D0CE43}" srcOrd="0" destOrd="0" presId="urn:microsoft.com/office/officeart/2005/8/layout/bProcess3"/>
    <dgm:cxn modelId="{1453CA84-7A9E-48A1-BC7A-D8F975D4FEA0}" type="presOf" srcId="{5DD9404E-4EA5-4ECE-BE72-93217452A5DB}" destId="{67E8E6C8-BB72-4AEA-ABD8-A733A9DD4054}" srcOrd="0" destOrd="0" presId="urn:microsoft.com/office/officeart/2005/8/layout/bProcess3"/>
    <dgm:cxn modelId="{9F09109F-0962-4884-997C-526897E8A9DF}" srcId="{3480B089-90F5-40BB-B49E-FD43B0E33DCE}" destId="{3759EAD7-8E4B-4EEA-9D98-2A7F7BDC1F0A}" srcOrd="3" destOrd="0" parTransId="{608AC63A-E2FA-4AAD-A18A-9D2CC1E197AE}" sibTransId="{D21B8E74-9542-4BE7-9FDC-0262A7EE8B09}"/>
    <dgm:cxn modelId="{7AF599DA-2FD0-4E01-8BE2-BB01914E529A}" srcId="{3480B089-90F5-40BB-B49E-FD43B0E33DCE}" destId="{91C19650-91B9-41C0-85F5-98FA0131D190}" srcOrd="0" destOrd="0" parTransId="{26F1D888-2A95-48C6-88B7-40857C24F82F}" sibTransId="{24BF216E-34DB-4E4E-ADF1-315D08CDFFC6}"/>
    <dgm:cxn modelId="{4BC8247A-6F68-4987-AB67-C8CBA5402A89}" type="presOf" srcId="{91C19650-91B9-41C0-85F5-98FA0131D190}" destId="{AE40321F-07A2-49F7-8555-8699ECD2FBF5}" srcOrd="0" destOrd="0" presId="urn:microsoft.com/office/officeart/2005/8/layout/bProcess3"/>
    <dgm:cxn modelId="{E55ABE6C-410B-43D8-B227-01785B278427}" type="presOf" srcId="{0EBF747B-3759-405E-88DA-3CF1B61A11F5}" destId="{6B2F33F5-16F4-49AA-B517-FD3C53C8793D}" srcOrd="0" destOrd="0" presId="urn:microsoft.com/office/officeart/2005/8/layout/bProcess3"/>
    <dgm:cxn modelId="{B460A2A7-6530-4F5F-9441-9BC52F03EDA0}" type="presOf" srcId="{AB7CDCE0-EAA6-4DF8-B42A-5AD0204C10F3}" destId="{95DC8ED2-B645-45E7-B143-69ABFD8F8A95}" srcOrd="1" destOrd="0" presId="urn:microsoft.com/office/officeart/2005/8/layout/bProcess3"/>
    <dgm:cxn modelId="{CA09E9DC-762C-400E-AB40-48824D33E24A}" srcId="{3480B089-90F5-40BB-B49E-FD43B0E33DCE}" destId="{0EBF747B-3759-405E-88DA-3CF1B61A11F5}" srcOrd="1" destOrd="0" parTransId="{896316AF-9A70-4034-B1B1-D3828D7EC292}" sibTransId="{AB7CDCE0-EAA6-4DF8-B42A-5AD0204C10F3}"/>
    <dgm:cxn modelId="{A59390B0-A63E-45D9-94F5-CD4F2499E4DD}" type="presParOf" srcId="{BB1C4F99-0765-4CC6-BC9D-50E1B188F51C}" destId="{AE40321F-07A2-49F7-8555-8699ECD2FBF5}" srcOrd="0" destOrd="0" presId="urn:microsoft.com/office/officeart/2005/8/layout/bProcess3"/>
    <dgm:cxn modelId="{61671061-4630-40B4-9590-33C7DDD9FC95}" type="presParOf" srcId="{BB1C4F99-0765-4CC6-BC9D-50E1B188F51C}" destId="{8673D6C7-2426-4AE9-AF54-62F5D3F22FE4}" srcOrd="1" destOrd="0" presId="urn:microsoft.com/office/officeart/2005/8/layout/bProcess3"/>
    <dgm:cxn modelId="{F7A1FB2A-77BC-4FA2-9CCE-47C330A8E3FC}" type="presParOf" srcId="{8673D6C7-2426-4AE9-AF54-62F5D3F22FE4}" destId="{AD7E08F4-9413-4A7C-AE3F-8889AFC3E53A}" srcOrd="0" destOrd="0" presId="urn:microsoft.com/office/officeart/2005/8/layout/bProcess3"/>
    <dgm:cxn modelId="{A3BC7BEC-A831-451A-BA32-5BE4E7D267DA}" type="presParOf" srcId="{BB1C4F99-0765-4CC6-BC9D-50E1B188F51C}" destId="{6B2F33F5-16F4-49AA-B517-FD3C53C8793D}" srcOrd="2" destOrd="0" presId="urn:microsoft.com/office/officeart/2005/8/layout/bProcess3"/>
    <dgm:cxn modelId="{8EAC106C-CC10-437B-9FB0-6916C2ACD5AE}" type="presParOf" srcId="{BB1C4F99-0765-4CC6-BC9D-50E1B188F51C}" destId="{8CC67763-5127-44A4-AA8F-BD60D216E941}" srcOrd="3" destOrd="0" presId="urn:microsoft.com/office/officeart/2005/8/layout/bProcess3"/>
    <dgm:cxn modelId="{82AF520C-A192-4FA0-AEBF-197EEABEDEBC}" type="presParOf" srcId="{8CC67763-5127-44A4-AA8F-BD60D216E941}" destId="{95DC8ED2-B645-45E7-B143-69ABFD8F8A95}" srcOrd="0" destOrd="0" presId="urn:microsoft.com/office/officeart/2005/8/layout/bProcess3"/>
    <dgm:cxn modelId="{C4D3BE40-9D21-4D20-BB54-78586F25DA12}" type="presParOf" srcId="{BB1C4F99-0765-4CC6-BC9D-50E1B188F51C}" destId="{C0F41AC2-418F-449E-A46E-B50BB5D0CE43}" srcOrd="4" destOrd="0" presId="urn:microsoft.com/office/officeart/2005/8/layout/bProcess3"/>
    <dgm:cxn modelId="{88D017A4-1615-42AA-B708-9CB7E15CA71A}" type="presParOf" srcId="{BB1C4F99-0765-4CC6-BC9D-50E1B188F51C}" destId="{241029BD-ECD6-4F2B-99AD-5773FFBBF5E8}" srcOrd="5" destOrd="0" presId="urn:microsoft.com/office/officeart/2005/8/layout/bProcess3"/>
    <dgm:cxn modelId="{B659A82C-5956-4CB4-8735-09675A799A45}" type="presParOf" srcId="{241029BD-ECD6-4F2B-99AD-5773FFBBF5E8}" destId="{FC53F96C-A6E0-4156-8E9D-8D443180AFD3}" srcOrd="0" destOrd="0" presId="urn:microsoft.com/office/officeart/2005/8/layout/bProcess3"/>
    <dgm:cxn modelId="{3A2C2FB7-AB59-4975-81E7-92D79D8D9FA9}" type="presParOf" srcId="{BB1C4F99-0765-4CC6-BC9D-50E1B188F51C}" destId="{B3AE1F6E-925F-4DF5-A6CF-960037CC3AC6}" srcOrd="6" destOrd="0" presId="urn:microsoft.com/office/officeart/2005/8/layout/bProcess3"/>
    <dgm:cxn modelId="{61DFB3B2-C017-4673-8FF8-8425BE58ACB7}" type="presParOf" srcId="{BB1C4F99-0765-4CC6-BC9D-50E1B188F51C}" destId="{C9372682-1D1A-4BD2-932F-918BAFF92FDD}" srcOrd="7" destOrd="0" presId="urn:microsoft.com/office/officeart/2005/8/layout/bProcess3"/>
    <dgm:cxn modelId="{484F6B05-F1A8-4D56-AA43-2D9DC0452A34}" type="presParOf" srcId="{C9372682-1D1A-4BD2-932F-918BAFF92FDD}" destId="{5EA9389D-4178-468B-9215-C5DDBD5FFDBA}" srcOrd="0" destOrd="0" presId="urn:microsoft.com/office/officeart/2005/8/layout/bProcess3"/>
    <dgm:cxn modelId="{CA2B7FE1-85D7-4132-B39C-2D8CA9C50606}" type="presParOf" srcId="{BB1C4F99-0765-4CC6-BC9D-50E1B188F51C}" destId="{6E280DD8-E415-41C3-AE7F-B4DDD2EBEA20}" srcOrd="8" destOrd="0" presId="urn:microsoft.com/office/officeart/2005/8/layout/bProcess3"/>
    <dgm:cxn modelId="{70E024B0-31BE-458B-B497-0D1C37908102}" type="presParOf" srcId="{BB1C4F99-0765-4CC6-BC9D-50E1B188F51C}" destId="{1B956BCE-DE12-4B74-B60A-0810EFFD4101}" srcOrd="9" destOrd="0" presId="urn:microsoft.com/office/officeart/2005/8/layout/bProcess3"/>
    <dgm:cxn modelId="{F3943C7C-B704-476B-908C-6797AE67DF68}" type="presParOf" srcId="{1B956BCE-DE12-4B74-B60A-0810EFFD4101}" destId="{2DA058E9-A08D-4EB9-8EEA-9D83B6D9B58A}" srcOrd="0" destOrd="0" presId="urn:microsoft.com/office/officeart/2005/8/layout/bProcess3"/>
    <dgm:cxn modelId="{66489997-1AAA-44C2-8C76-DA8CAE880513}" type="presParOf" srcId="{BB1C4F99-0765-4CC6-BC9D-50E1B188F51C}" destId="{A5E96C6C-E4F9-4133-B943-05BA81FCEEDE}" srcOrd="10" destOrd="0" presId="urn:microsoft.com/office/officeart/2005/8/layout/bProcess3"/>
    <dgm:cxn modelId="{566AAE45-2513-4360-985C-D81095193C7A}" type="presParOf" srcId="{BB1C4F99-0765-4CC6-BC9D-50E1B188F51C}" destId="{E00E448F-A910-4B4E-A0B2-09021C593DAF}" srcOrd="11" destOrd="0" presId="urn:microsoft.com/office/officeart/2005/8/layout/bProcess3"/>
    <dgm:cxn modelId="{BCFEFA58-FFED-44BD-9DC9-E1C02E7D525A}" type="presParOf" srcId="{E00E448F-A910-4B4E-A0B2-09021C593DAF}" destId="{CAD70AB3-38E4-49FD-9DEB-6CDC26E89F4A}" srcOrd="0" destOrd="0" presId="urn:microsoft.com/office/officeart/2005/8/layout/bProcess3"/>
    <dgm:cxn modelId="{8BEA10A1-FEC1-4332-AA89-A9B249FA0023}" type="presParOf" srcId="{BB1C4F99-0765-4CC6-BC9D-50E1B188F51C}" destId="{67E8E6C8-BB72-4AEA-ABD8-A733A9DD405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Table State Interpretation</a:t>
          </a:r>
          <a:endParaRPr lang="en-US" sz="3200" kern="1200" dirty="0"/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</a:t>
          </a:r>
          <a:endParaRPr lang="en-US" sz="3200" kern="1200" dirty="0"/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RCB</a:t>
          </a:r>
          <a:endParaRPr lang="en-US" sz="3200" kern="1200" dirty="0"/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Motors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Linear Steppers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Radial Steppers</a:t>
          </a:r>
          <a:endParaRPr lang="en-US" sz="2500" kern="1200" dirty="0"/>
        </a:p>
      </dsp:txBody>
      <dsp:txXfrm>
        <a:off x="680844" y="2719419"/>
        <a:ext cx="2718754" cy="163125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73D6C7-2426-4AE9-AF54-62F5D3F22FE4}">
      <dsp:nvSpPr>
        <dsp:cNvPr id="0" name=""/>
        <dsp:cNvSpPr/>
      </dsp:nvSpPr>
      <dsp:spPr>
        <a:xfrm>
          <a:off x="2392591" y="593434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9104" y="636714"/>
        <a:ext cx="24401" cy="4880"/>
      </dsp:txXfrm>
    </dsp:sp>
    <dsp:sp modelId="{AE40321F-07A2-49F7-8555-8699ECD2FBF5}">
      <dsp:nvSpPr>
        <dsp:cNvPr id="0" name=""/>
        <dsp:cNvSpPr/>
      </dsp:nvSpPr>
      <dsp:spPr>
        <a:xfrm>
          <a:off x="272530" y="2596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Image Acquisition</a:t>
          </a:r>
          <a:endParaRPr lang="en-US" sz="2300" kern="1200" dirty="0"/>
        </a:p>
      </dsp:txBody>
      <dsp:txXfrm>
        <a:off x="272530" y="2596"/>
        <a:ext cx="2121861" cy="1273116"/>
      </dsp:txXfrm>
    </dsp:sp>
    <dsp:sp modelId="{8CC67763-5127-44A4-AA8F-BD60D216E941}">
      <dsp:nvSpPr>
        <dsp:cNvPr id="0" name=""/>
        <dsp:cNvSpPr/>
      </dsp:nvSpPr>
      <dsp:spPr>
        <a:xfrm>
          <a:off x="5002480" y="593434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8993" y="636714"/>
        <a:ext cx="24401" cy="4880"/>
      </dsp:txXfrm>
    </dsp:sp>
    <dsp:sp modelId="{6B2F33F5-16F4-49AA-B517-FD3C53C8793D}">
      <dsp:nvSpPr>
        <dsp:cNvPr id="0" name=""/>
        <dsp:cNvSpPr/>
      </dsp:nvSpPr>
      <dsp:spPr>
        <a:xfrm>
          <a:off x="2882419" y="2596"/>
          <a:ext cx="2121861" cy="127311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Table Normalization</a:t>
          </a:r>
          <a:endParaRPr lang="en-US" sz="2300" kern="1200" dirty="0"/>
        </a:p>
      </dsp:txBody>
      <dsp:txXfrm>
        <a:off x="2882419" y="2596"/>
        <a:ext cx="2121861" cy="1273116"/>
      </dsp:txXfrm>
    </dsp:sp>
    <dsp:sp modelId="{241029BD-ECD6-4F2B-99AD-5773FFBBF5E8}">
      <dsp:nvSpPr>
        <dsp:cNvPr id="0" name=""/>
        <dsp:cNvSpPr/>
      </dsp:nvSpPr>
      <dsp:spPr>
        <a:xfrm>
          <a:off x="1333460" y="1273913"/>
          <a:ext cx="5219778" cy="457428"/>
        </a:xfrm>
        <a:custGeom>
          <a:avLst/>
          <a:gdLst/>
          <a:ahLst/>
          <a:cxnLst/>
          <a:rect l="0" t="0" r="0" b="0"/>
          <a:pathLst>
            <a:path>
              <a:moveTo>
                <a:pt x="5219778" y="0"/>
              </a:moveTo>
              <a:lnTo>
                <a:pt x="5219778" y="245814"/>
              </a:lnTo>
              <a:lnTo>
                <a:pt x="0" y="245814"/>
              </a:lnTo>
              <a:lnTo>
                <a:pt x="0" y="457428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12286" y="1500186"/>
        <a:ext cx="262127" cy="4880"/>
      </dsp:txXfrm>
    </dsp:sp>
    <dsp:sp modelId="{C0F41AC2-418F-449E-A46E-B50BB5D0CE43}">
      <dsp:nvSpPr>
        <dsp:cNvPr id="0" name=""/>
        <dsp:cNvSpPr/>
      </dsp:nvSpPr>
      <dsp:spPr>
        <a:xfrm>
          <a:off x="5492308" y="2596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Detection</a:t>
          </a:r>
        </a:p>
      </dsp:txBody>
      <dsp:txXfrm>
        <a:off x="5492308" y="2596"/>
        <a:ext cx="2121861" cy="1273116"/>
      </dsp:txXfrm>
    </dsp:sp>
    <dsp:sp modelId="{C9372682-1D1A-4BD2-932F-918BAFF92FDD}">
      <dsp:nvSpPr>
        <dsp:cNvPr id="0" name=""/>
        <dsp:cNvSpPr/>
      </dsp:nvSpPr>
      <dsp:spPr>
        <a:xfrm>
          <a:off x="2392591" y="2354579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9104" y="2397859"/>
        <a:ext cx="24401" cy="4880"/>
      </dsp:txXfrm>
    </dsp:sp>
    <dsp:sp modelId="{B3AE1F6E-925F-4DF5-A6CF-960037CC3AC6}">
      <dsp:nvSpPr>
        <dsp:cNvPr id="0" name=""/>
        <dsp:cNvSpPr/>
      </dsp:nvSpPr>
      <dsp:spPr>
        <a:xfrm>
          <a:off x="272530" y="1763741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Rod and feet rejection phase 1</a:t>
          </a:r>
          <a:endParaRPr lang="en-US" sz="2300" kern="1200" dirty="0"/>
        </a:p>
      </dsp:txBody>
      <dsp:txXfrm>
        <a:off x="272530" y="1763741"/>
        <a:ext cx="2121861" cy="1273116"/>
      </dsp:txXfrm>
    </dsp:sp>
    <dsp:sp modelId="{1B956BCE-DE12-4B74-B60A-0810EFFD4101}">
      <dsp:nvSpPr>
        <dsp:cNvPr id="0" name=""/>
        <dsp:cNvSpPr/>
      </dsp:nvSpPr>
      <dsp:spPr>
        <a:xfrm>
          <a:off x="5002480" y="2354579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8993" y="2397859"/>
        <a:ext cx="24401" cy="4880"/>
      </dsp:txXfrm>
    </dsp:sp>
    <dsp:sp modelId="{6E280DD8-E415-41C3-AE7F-B4DDD2EBEA20}">
      <dsp:nvSpPr>
        <dsp:cNvPr id="0" name=""/>
        <dsp:cNvSpPr/>
      </dsp:nvSpPr>
      <dsp:spPr>
        <a:xfrm>
          <a:off x="2882419" y="1763741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Weighted Hough</a:t>
          </a:r>
          <a:endParaRPr lang="en-US" sz="2300" kern="1200" dirty="0"/>
        </a:p>
      </dsp:txBody>
      <dsp:txXfrm>
        <a:off x="2882419" y="1763741"/>
        <a:ext cx="2121861" cy="1273116"/>
      </dsp:txXfrm>
    </dsp:sp>
    <dsp:sp modelId="{E00E448F-A910-4B4E-A0B2-09021C593DAF}">
      <dsp:nvSpPr>
        <dsp:cNvPr id="0" name=""/>
        <dsp:cNvSpPr/>
      </dsp:nvSpPr>
      <dsp:spPr>
        <a:xfrm>
          <a:off x="1333460" y="3035057"/>
          <a:ext cx="5219778" cy="457428"/>
        </a:xfrm>
        <a:custGeom>
          <a:avLst/>
          <a:gdLst/>
          <a:ahLst/>
          <a:cxnLst/>
          <a:rect l="0" t="0" r="0" b="0"/>
          <a:pathLst>
            <a:path>
              <a:moveTo>
                <a:pt x="5219778" y="0"/>
              </a:moveTo>
              <a:lnTo>
                <a:pt x="5219778" y="245814"/>
              </a:lnTo>
              <a:lnTo>
                <a:pt x="0" y="245814"/>
              </a:lnTo>
              <a:lnTo>
                <a:pt x="0" y="457428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12286" y="3261331"/>
        <a:ext cx="262127" cy="4880"/>
      </dsp:txXfrm>
    </dsp:sp>
    <dsp:sp modelId="{A5E96C6C-E4F9-4133-B943-05BA81FCEEDE}">
      <dsp:nvSpPr>
        <dsp:cNvPr id="0" name=""/>
        <dsp:cNvSpPr/>
      </dsp:nvSpPr>
      <dsp:spPr>
        <a:xfrm>
          <a:off x="5492308" y="1763741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Feet rejection phase 2</a:t>
          </a:r>
          <a:endParaRPr lang="en-US" sz="2300" kern="1200" dirty="0"/>
        </a:p>
      </dsp:txBody>
      <dsp:txXfrm>
        <a:off x="5492308" y="1763741"/>
        <a:ext cx="2121861" cy="1273116"/>
      </dsp:txXfrm>
    </dsp:sp>
    <dsp:sp modelId="{67E8E6C8-BB72-4AEA-ABD8-A733A9DD4054}">
      <dsp:nvSpPr>
        <dsp:cNvPr id="0" name=""/>
        <dsp:cNvSpPr/>
      </dsp:nvSpPr>
      <dsp:spPr>
        <a:xfrm>
          <a:off x="272530" y="3524885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Physics Engine</a:t>
          </a:r>
          <a:endParaRPr lang="en-US" sz="2300" kern="1200" dirty="0"/>
        </a:p>
      </dsp:txBody>
      <dsp:txXfrm>
        <a:off x="272530" y="3524885"/>
        <a:ext cx="2121861" cy="127311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73D6C7-2426-4AE9-AF54-62F5D3F22FE4}">
      <dsp:nvSpPr>
        <dsp:cNvPr id="0" name=""/>
        <dsp:cNvSpPr/>
      </dsp:nvSpPr>
      <dsp:spPr>
        <a:xfrm>
          <a:off x="2392591" y="593434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9104" y="636714"/>
        <a:ext cx="24401" cy="4880"/>
      </dsp:txXfrm>
    </dsp:sp>
    <dsp:sp modelId="{AE40321F-07A2-49F7-8555-8699ECD2FBF5}">
      <dsp:nvSpPr>
        <dsp:cNvPr id="0" name=""/>
        <dsp:cNvSpPr/>
      </dsp:nvSpPr>
      <dsp:spPr>
        <a:xfrm>
          <a:off x="272530" y="2596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Image Acquisition</a:t>
          </a:r>
          <a:endParaRPr lang="en-US" sz="2300" kern="1200" dirty="0"/>
        </a:p>
      </dsp:txBody>
      <dsp:txXfrm>
        <a:off x="272530" y="2596"/>
        <a:ext cx="2121861" cy="1273116"/>
      </dsp:txXfrm>
    </dsp:sp>
    <dsp:sp modelId="{8CC67763-5127-44A4-AA8F-BD60D216E941}">
      <dsp:nvSpPr>
        <dsp:cNvPr id="0" name=""/>
        <dsp:cNvSpPr/>
      </dsp:nvSpPr>
      <dsp:spPr>
        <a:xfrm>
          <a:off x="5002480" y="593434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8993" y="636714"/>
        <a:ext cx="24401" cy="4880"/>
      </dsp:txXfrm>
    </dsp:sp>
    <dsp:sp modelId="{6B2F33F5-16F4-49AA-B517-FD3C53C8793D}">
      <dsp:nvSpPr>
        <dsp:cNvPr id="0" name=""/>
        <dsp:cNvSpPr/>
      </dsp:nvSpPr>
      <dsp:spPr>
        <a:xfrm>
          <a:off x="2882419" y="2596"/>
          <a:ext cx="2121861" cy="127311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Table Normalization</a:t>
          </a:r>
          <a:endParaRPr lang="en-US" sz="2300" kern="1200" dirty="0"/>
        </a:p>
      </dsp:txBody>
      <dsp:txXfrm>
        <a:off x="2882419" y="2596"/>
        <a:ext cx="2121861" cy="1273116"/>
      </dsp:txXfrm>
    </dsp:sp>
    <dsp:sp modelId="{241029BD-ECD6-4F2B-99AD-5773FFBBF5E8}">
      <dsp:nvSpPr>
        <dsp:cNvPr id="0" name=""/>
        <dsp:cNvSpPr/>
      </dsp:nvSpPr>
      <dsp:spPr>
        <a:xfrm>
          <a:off x="1333460" y="1273913"/>
          <a:ext cx="5219778" cy="457428"/>
        </a:xfrm>
        <a:custGeom>
          <a:avLst/>
          <a:gdLst/>
          <a:ahLst/>
          <a:cxnLst/>
          <a:rect l="0" t="0" r="0" b="0"/>
          <a:pathLst>
            <a:path>
              <a:moveTo>
                <a:pt x="5219778" y="0"/>
              </a:moveTo>
              <a:lnTo>
                <a:pt x="5219778" y="245814"/>
              </a:lnTo>
              <a:lnTo>
                <a:pt x="0" y="245814"/>
              </a:lnTo>
              <a:lnTo>
                <a:pt x="0" y="457428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12286" y="1500186"/>
        <a:ext cx="262127" cy="4880"/>
      </dsp:txXfrm>
    </dsp:sp>
    <dsp:sp modelId="{C0F41AC2-418F-449E-A46E-B50BB5D0CE43}">
      <dsp:nvSpPr>
        <dsp:cNvPr id="0" name=""/>
        <dsp:cNvSpPr/>
      </dsp:nvSpPr>
      <dsp:spPr>
        <a:xfrm>
          <a:off x="5492308" y="2596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Detection</a:t>
          </a:r>
        </a:p>
      </dsp:txBody>
      <dsp:txXfrm>
        <a:off x="5492308" y="2596"/>
        <a:ext cx="2121861" cy="1273116"/>
      </dsp:txXfrm>
    </dsp:sp>
    <dsp:sp modelId="{C9372682-1D1A-4BD2-932F-918BAFF92FDD}">
      <dsp:nvSpPr>
        <dsp:cNvPr id="0" name=""/>
        <dsp:cNvSpPr/>
      </dsp:nvSpPr>
      <dsp:spPr>
        <a:xfrm>
          <a:off x="2392591" y="2354579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9104" y="2397859"/>
        <a:ext cx="24401" cy="4880"/>
      </dsp:txXfrm>
    </dsp:sp>
    <dsp:sp modelId="{B3AE1F6E-925F-4DF5-A6CF-960037CC3AC6}">
      <dsp:nvSpPr>
        <dsp:cNvPr id="0" name=""/>
        <dsp:cNvSpPr/>
      </dsp:nvSpPr>
      <dsp:spPr>
        <a:xfrm>
          <a:off x="272530" y="1763741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Rod and feet rejection phase 1</a:t>
          </a:r>
          <a:endParaRPr lang="en-US" sz="2300" kern="1200" dirty="0"/>
        </a:p>
      </dsp:txBody>
      <dsp:txXfrm>
        <a:off x="272530" y="1763741"/>
        <a:ext cx="2121861" cy="1273116"/>
      </dsp:txXfrm>
    </dsp:sp>
    <dsp:sp modelId="{1B956BCE-DE12-4B74-B60A-0810EFFD4101}">
      <dsp:nvSpPr>
        <dsp:cNvPr id="0" name=""/>
        <dsp:cNvSpPr/>
      </dsp:nvSpPr>
      <dsp:spPr>
        <a:xfrm>
          <a:off x="5002480" y="2354579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8993" y="2397859"/>
        <a:ext cx="24401" cy="4880"/>
      </dsp:txXfrm>
    </dsp:sp>
    <dsp:sp modelId="{6E280DD8-E415-41C3-AE7F-B4DDD2EBEA20}">
      <dsp:nvSpPr>
        <dsp:cNvPr id="0" name=""/>
        <dsp:cNvSpPr/>
      </dsp:nvSpPr>
      <dsp:spPr>
        <a:xfrm>
          <a:off x="2882419" y="1763741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Weighted Hough</a:t>
          </a:r>
          <a:endParaRPr lang="en-US" sz="2300" kern="1200" dirty="0"/>
        </a:p>
      </dsp:txBody>
      <dsp:txXfrm>
        <a:off x="2882419" y="1763741"/>
        <a:ext cx="2121861" cy="1273116"/>
      </dsp:txXfrm>
    </dsp:sp>
    <dsp:sp modelId="{E00E448F-A910-4B4E-A0B2-09021C593DAF}">
      <dsp:nvSpPr>
        <dsp:cNvPr id="0" name=""/>
        <dsp:cNvSpPr/>
      </dsp:nvSpPr>
      <dsp:spPr>
        <a:xfrm>
          <a:off x="1333460" y="3035057"/>
          <a:ext cx="5219778" cy="457428"/>
        </a:xfrm>
        <a:custGeom>
          <a:avLst/>
          <a:gdLst/>
          <a:ahLst/>
          <a:cxnLst/>
          <a:rect l="0" t="0" r="0" b="0"/>
          <a:pathLst>
            <a:path>
              <a:moveTo>
                <a:pt x="5219778" y="0"/>
              </a:moveTo>
              <a:lnTo>
                <a:pt x="5219778" y="245814"/>
              </a:lnTo>
              <a:lnTo>
                <a:pt x="0" y="245814"/>
              </a:lnTo>
              <a:lnTo>
                <a:pt x="0" y="457428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12286" y="3261331"/>
        <a:ext cx="262127" cy="4880"/>
      </dsp:txXfrm>
    </dsp:sp>
    <dsp:sp modelId="{A5E96C6C-E4F9-4133-B943-05BA81FCEEDE}">
      <dsp:nvSpPr>
        <dsp:cNvPr id="0" name=""/>
        <dsp:cNvSpPr/>
      </dsp:nvSpPr>
      <dsp:spPr>
        <a:xfrm>
          <a:off x="5492308" y="1763741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Feet rejection phase 2</a:t>
          </a:r>
          <a:endParaRPr lang="en-US" sz="2300" kern="1200" dirty="0"/>
        </a:p>
      </dsp:txBody>
      <dsp:txXfrm>
        <a:off x="5492308" y="1763741"/>
        <a:ext cx="2121861" cy="1273116"/>
      </dsp:txXfrm>
    </dsp:sp>
    <dsp:sp modelId="{67E8E6C8-BB72-4AEA-ABD8-A733A9DD4054}">
      <dsp:nvSpPr>
        <dsp:cNvPr id="0" name=""/>
        <dsp:cNvSpPr/>
      </dsp:nvSpPr>
      <dsp:spPr>
        <a:xfrm>
          <a:off x="272530" y="3524885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Physics Engine</a:t>
          </a:r>
          <a:endParaRPr lang="en-US" sz="2300" kern="1200" dirty="0"/>
        </a:p>
      </dsp:txBody>
      <dsp:txXfrm>
        <a:off x="272530" y="3524885"/>
        <a:ext cx="2121861" cy="127311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</a:rPr>
            <a:t>Table State Interpretation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</a:t>
          </a:r>
          <a:endParaRPr lang="en-US" sz="3200" kern="1200" dirty="0"/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RCB</a:t>
          </a:r>
          <a:endParaRPr lang="en-US" sz="3200" kern="1200" dirty="0"/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Motors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Linear Steppers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Radial Steppers</a:t>
          </a:r>
          <a:endParaRPr lang="en-US" sz="2500" kern="1200" dirty="0"/>
        </a:p>
      </dsp:txBody>
      <dsp:txXfrm>
        <a:off x="680844" y="2719419"/>
        <a:ext cx="2718754" cy="163125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Table State Interpretation</a:t>
          </a:r>
          <a:endParaRPr lang="en-US" sz="3200" kern="1200" dirty="0"/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</a:rPr>
            <a:t>AI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RCB</a:t>
          </a:r>
          <a:endParaRPr lang="en-US" sz="3200" kern="1200" dirty="0"/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Motors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Linear Steppers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Radial Steppers</a:t>
          </a:r>
          <a:endParaRPr lang="en-US" sz="2500" kern="1200" dirty="0"/>
        </a:p>
      </dsp:txBody>
      <dsp:txXfrm>
        <a:off x="680844" y="2719419"/>
        <a:ext cx="2718754" cy="163125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Table State Interpretation</a:t>
          </a:r>
          <a:endParaRPr lang="en-US" sz="3200" kern="1200" dirty="0"/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</a:t>
          </a:r>
          <a:endParaRPr lang="en-US" sz="3200" kern="1200" dirty="0"/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</a:rPr>
            <a:t>RCB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Motors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Linear Steppers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Radial Steppers</a:t>
          </a:r>
          <a:endParaRPr lang="en-US" sz="2500" kern="1200" dirty="0"/>
        </a:p>
      </dsp:txBody>
      <dsp:txXfrm>
        <a:off x="680844" y="2719419"/>
        <a:ext cx="2718754" cy="16312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Table State Interpretation</a:t>
          </a:r>
          <a:endParaRPr lang="en-US" sz="3200" kern="1200" dirty="0"/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</a:t>
          </a:r>
          <a:endParaRPr lang="en-US" sz="3200" kern="1200" dirty="0"/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RCB</a:t>
          </a:r>
          <a:endParaRPr lang="en-US" sz="3200" kern="1200" dirty="0"/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</a:rPr>
            <a:t>Motors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accent2">
                  <a:lumMod val="75000"/>
                </a:schemeClr>
              </a:solidFill>
            </a:rPr>
            <a:t>Linear Steppers</a:t>
          </a:r>
          <a:endParaRPr lang="en-US" sz="250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accent2">
                  <a:lumMod val="75000"/>
                </a:schemeClr>
              </a:solidFill>
            </a:rPr>
            <a:t>Radial Steppers</a:t>
          </a:r>
          <a:endParaRPr lang="en-US" sz="2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80844" y="2719419"/>
        <a:ext cx="2718754" cy="163125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39FA4-E974-4D60-A7BE-B2754807A911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noFill/>
        <a:ln w="762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75000"/>
                </a:schemeClr>
              </a:solidFill>
            </a:rPr>
            <a:t>Table State Interpretation</a:t>
          </a:r>
          <a:endParaRPr lang="en-US" sz="3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80844" y="665"/>
        <a:ext cx="2718754" cy="1631252"/>
      </dsp:txXfrm>
    </dsp:sp>
    <dsp:sp modelId="{4D5D31FE-1F50-4388-9B5D-BC365A061B40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638849" y="479165"/>
        <a:ext cx="576376" cy="674251"/>
      </dsp:txXfrm>
    </dsp:sp>
    <dsp:sp modelId="{9E7E17DD-CDFC-47AF-813D-F70F83F371A9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AI</a:t>
          </a:r>
          <a:endParaRPr lang="en-US" sz="3200" kern="1200" dirty="0"/>
        </a:p>
      </dsp:txBody>
      <dsp:txXfrm>
        <a:off x="4487100" y="665"/>
        <a:ext cx="2718754" cy="1631252"/>
      </dsp:txXfrm>
    </dsp:sp>
    <dsp:sp modelId="{7D42D491-A513-436B-8A65-12B15E0CD608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5400000">
        <a:off x="5558290" y="1822230"/>
        <a:ext cx="576376" cy="674251"/>
      </dsp:txXfrm>
    </dsp:sp>
    <dsp:sp modelId="{4F02008F-0E8E-4AAD-80EB-527C72486A99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RCB</a:t>
          </a:r>
          <a:endParaRPr lang="en-US" sz="3200" kern="1200" dirty="0"/>
        </a:p>
      </dsp:txBody>
      <dsp:txXfrm>
        <a:off x="4487100" y="2719419"/>
        <a:ext cx="2718754" cy="1631252"/>
      </dsp:txXfrm>
    </dsp:sp>
    <dsp:sp modelId="{59983F29-7FD1-40A3-88C4-C5D1F366D242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71474" y="3197920"/>
        <a:ext cx="576376" cy="674251"/>
      </dsp:txXfrm>
    </dsp:sp>
    <dsp:sp modelId="{E6C8B5B2-108F-4A33-AFBA-BDF6FEC34E14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Motors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Linear Steppers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Radial Steppers</a:t>
          </a:r>
          <a:endParaRPr lang="en-US" sz="2500" kern="1200" dirty="0"/>
        </a:p>
      </dsp:txBody>
      <dsp:txXfrm>
        <a:off x="680844" y="2719419"/>
        <a:ext cx="2718754" cy="163125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73D6C7-2426-4AE9-AF54-62F5D3F22FE4}">
      <dsp:nvSpPr>
        <dsp:cNvPr id="0" name=""/>
        <dsp:cNvSpPr/>
      </dsp:nvSpPr>
      <dsp:spPr>
        <a:xfrm>
          <a:off x="2392591" y="593434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9104" y="636714"/>
        <a:ext cx="24401" cy="4880"/>
      </dsp:txXfrm>
    </dsp:sp>
    <dsp:sp modelId="{AE40321F-07A2-49F7-8555-8699ECD2FBF5}">
      <dsp:nvSpPr>
        <dsp:cNvPr id="0" name=""/>
        <dsp:cNvSpPr/>
      </dsp:nvSpPr>
      <dsp:spPr>
        <a:xfrm>
          <a:off x="272530" y="2596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Image Acquisition</a:t>
          </a:r>
          <a:endParaRPr lang="en-US" sz="2300" kern="1200" dirty="0"/>
        </a:p>
      </dsp:txBody>
      <dsp:txXfrm>
        <a:off x="272530" y="2596"/>
        <a:ext cx="2121861" cy="1273116"/>
      </dsp:txXfrm>
    </dsp:sp>
    <dsp:sp modelId="{8CC67763-5127-44A4-AA8F-BD60D216E941}">
      <dsp:nvSpPr>
        <dsp:cNvPr id="0" name=""/>
        <dsp:cNvSpPr/>
      </dsp:nvSpPr>
      <dsp:spPr>
        <a:xfrm>
          <a:off x="5002480" y="593434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8993" y="636714"/>
        <a:ext cx="24401" cy="4880"/>
      </dsp:txXfrm>
    </dsp:sp>
    <dsp:sp modelId="{6B2F33F5-16F4-49AA-B517-FD3C53C8793D}">
      <dsp:nvSpPr>
        <dsp:cNvPr id="0" name=""/>
        <dsp:cNvSpPr/>
      </dsp:nvSpPr>
      <dsp:spPr>
        <a:xfrm>
          <a:off x="2882419" y="2596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Table Normalization</a:t>
          </a:r>
          <a:endParaRPr lang="en-US" sz="2300" kern="1200" dirty="0"/>
        </a:p>
      </dsp:txBody>
      <dsp:txXfrm>
        <a:off x="2882419" y="2596"/>
        <a:ext cx="2121861" cy="1273116"/>
      </dsp:txXfrm>
    </dsp:sp>
    <dsp:sp modelId="{241029BD-ECD6-4F2B-99AD-5773FFBBF5E8}">
      <dsp:nvSpPr>
        <dsp:cNvPr id="0" name=""/>
        <dsp:cNvSpPr/>
      </dsp:nvSpPr>
      <dsp:spPr>
        <a:xfrm>
          <a:off x="1333460" y="1273913"/>
          <a:ext cx="5219778" cy="457428"/>
        </a:xfrm>
        <a:custGeom>
          <a:avLst/>
          <a:gdLst/>
          <a:ahLst/>
          <a:cxnLst/>
          <a:rect l="0" t="0" r="0" b="0"/>
          <a:pathLst>
            <a:path>
              <a:moveTo>
                <a:pt x="5219778" y="0"/>
              </a:moveTo>
              <a:lnTo>
                <a:pt x="5219778" y="245814"/>
              </a:lnTo>
              <a:lnTo>
                <a:pt x="0" y="245814"/>
              </a:lnTo>
              <a:lnTo>
                <a:pt x="0" y="457428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12286" y="1500186"/>
        <a:ext cx="262127" cy="4880"/>
      </dsp:txXfrm>
    </dsp:sp>
    <dsp:sp modelId="{C0F41AC2-418F-449E-A46E-B50BB5D0CE43}">
      <dsp:nvSpPr>
        <dsp:cNvPr id="0" name=""/>
        <dsp:cNvSpPr/>
      </dsp:nvSpPr>
      <dsp:spPr>
        <a:xfrm>
          <a:off x="5492308" y="2596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Detection</a:t>
          </a:r>
        </a:p>
      </dsp:txBody>
      <dsp:txXfrm>
        <a:off x="5492308" y="2596"/>
        <a:ext cx="2121861" cy="1273116"/>
      </dsp:txXfrm>
    </dsp:sp>
    <dsp:sp modelId="{C9372682-1D1A-4BD2-932F-918BAFF92FDD}">
      <dsp:nvSpPr>
        <dsp:cNvPr id="0" name=""/>
        <dsp:cNvSpPr/>
      </dsp:nvSpPr>
      <dsp:spPr>
        <a:xfrm>
          <a:off x="2392591" y="2354579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9104" y="2397859"/>
        <a:ext cx="24401" cy="4880"/>
      </dsp:txXfrm>
    </dsp:sp>
    <dsp:sp modelId="{B3AE1F6E-925F-4DF5-A6CF-960037CC3AC6}">
      <dsp:nvSpPr>
        <dsp:cNvPr id="0" name=""/>
        <dsp:cNvSpPr/>
      </dsp:nvSpPr>
      <dsp:spPr>
        <a:xfrm>
          <a:off x="272530" y="1763741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Rod and feet rejection phase 1</a:t>
          </a:r>
          <a:endParaRPr lang="en-US" sz="2300" kern="1200" dirty="0"/>
        </a:p>
      </dsp:txBody>
      <dsp:txXfrm>
        <a:off x="272530" y="1763741"/>
        <a:ext cx="2121861" cy="1273116"/>
      </dsp:txXfrm>
    </dsp:sp>
    <dsp:sp modelId="{1B956BCE-DE12-4B74-B60A-0810EFFD4101}">
      <dsp:nvSpPr>
        <dsp:cNvPr id="0" name=""/>
        <dsp:cNvSpPr/>
      </dsp:nvSpPr>
      <dsp:spPr>
        <a:xfrm>
          <a:off x="5002480" y="2354579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8993" y="2397859"/>
        <a:ext cx="24401" cy="4880"/>
      </dsp:txXfrm>
    </dsp:sp>
    <dsp:sp modelId="{6E280DD8-E415-41C3-AE7F-B4DDD2EBEA20}">
      <dsp:nvSpPr>
        <dsp:cNvPr id="0" name=""/>
        <dsp:cNvSpPr/>
      </dsp:nvSpPr>
      <dsp:spPr>
        <a:xfrm>
          <a:off x="2882419" y="1763741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Weighted Hough</a:t>
          </a:r>
          <a:endParaRPr lang="en-US" sz="2300" kern="1200" dirty="0"/>
        </a:p>
      </dsp:txBody>
      <dsp:txXfrm>
        <a:off x="2882419" y="1763741"/>
        <a:ext cx="2121861" cy="1273116"/>
      </dsp:txXfrm>
    </dsp:sp>
    <dsp:sp modelId="{E00E448F-A910-4B4E-A0B2-09021C593DAF}">
      <dsp:nvSpPr>
        <dsp:cNvPr id="0" name=""/>
        <dsp:cNvSpPr/>
      </dsp:nvSpPr>
      <dsp:spPr>
        <a:xfrm>
          <a:off x="1333460" y="3035057"/>
          <a:ext cx="5219778" cy="457428"/>
        </a:xfrm>
        <a:custGeom>
          <a:avLst/>
          <a:gdLst/>
          <a:ahLst/>
          <a:cxnLst/>
          <a:rect l="0" t="0" r="0" b="0"/>
          <a:pathLst>
            <a:path>
              <a:moveTo>
                <a:pt x="5219778" y="0"/>
              </a:moveTo>
              <a:lnTo>
                <a:pt x="5219778" y="245814"/>
              </a:lnTo>
              <a:lnTo>
                <a:pt x="0" y="245814"/>
              </a:lnTo>
              <a:lnTo>
                <a:pt x="0" y="457428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12286" y="3261331"/>
        <a:ext cx="262127" cy="4880"/>
      </dsp:txXfrm>
    </dsp:sp>
    <dsp:sp modelId="{A5E96C6C-E4F9-4133-B943-05BA81FCEEDE}">
      <dsp:nvSpPr>
        <dsp:cNvPr id="0" name=""/>
        <dsp:cNvSpPr/>
      </dsp:nvSpPr>
      <dsp:spPr>
        <a:xfrm>
          <a:off x="5492308" y="1763741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Feet rejection phase 2</a:t>
          </a:r>
          <a:endParaRPr lang="en-US" sz="2300" kern="1200" dirty="0"/>
        </a:p>
      </dsp:txBody>
      <dsp:txXfrm>
        <a:off x="5492308" y="1763741"/>
        <a:ext cx="2121861" cy="1273116"/>
      </dsp:txXfrm>
    </dsp:sp>
    <dsp:sp modelId="{67E8E6C8-BB72-4AEA-ABD8-A733A9DD4054}">
      <dsp:nvSpPr>
        <dsp:cNvPr id="0" name=""/>
        <dsp:cNvSpPr/>
      </dsp:nvSpPr>
      <dsp:spPr>
        <a:xfrm>
          <a:off x="272530" y="3524885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Physics Engine</a:t>
          </a:r>
          <a:endParaRPr lang="en-US" sz="2300" kern="1200" dirty="0"/>
        </a:p>
      </dsp:txBody>
      <dsp:txXfrm>
        <a:off x="272530" y="3524885"/>
        <a:ext cx="2121861" cy="127311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73D6C7-2426-4AE9-AF54-62F5D3F22FE4}">
      <dsp:nvSpPr>
        <dsp:cNvPr id="0" name=""/>
        <dsp:cNvSpPr/>
      </dsp:nvSpPr>
      <dsp:spPr>
        <a:xfrm>
          <a:off x="2392591" y="593434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9104" y="636714"/>
        <a:ext cx="24401" cy="4880"/>
      </dsp:txXfrm>
    </dsp:sp>
    <dsp:sp modelId="{AE40321F-07A2-49F7-8555-8699ECD2FBF5}">
      <dsp:nvSpPr>
        <dsp:cNvPr id="0" name=""/>
        <dsp:cNvSpPr/>
      </dsp:nvSpPr>
      <dsp:spPr>
        <a:xfrm>
          <a:off x="272530" y="2596"/>
          <a:ext cx="2121861" cy="127311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Image Acquisition</a:t>
          </a:r>
          <a:endParaRPr lang="en-US" sz="2300" kern="1200" dirty="0"/>
        </a:p>
      </dsp:txBody>
      <dsp:txXfrm>
        <a:off x="272530" y="2596"/>
        <a:ext cx="2121861" cy="1273116"/>
      </dsp:txXfrm>
    </dsp:sp>
    <dsp:sp modelId="{8CC67763-5127-44A4-AA8F-BD60D216E941}">
      <dsp:nvSpPr>
        <dsp:cNvPr id="0" name=""/>
        <dsp:cNvSpPr/>
      </dsp:nvSpPr>
      <dsp:spPr>
        <a:xfrm>
          <a:off x="5002480" y="593434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8993" y="636714"/>
        <a:ext cx="24401" cy="4880"/>
      </dsp:txXfrm>
    </dsp:sp>
    <dsp:sp modelId="{6B2F33F5-16F4-49AA-B517-FD3C53C8793D}">
      <dsp:nvSpPr>
        <dsp:cNvPr id="0" name=""/>
        <dsp:cNvSpPr/>
      </dsp:nvSpPr>
      <dsp:spPr>
        <a:xfrm>
          <a:off x="2882419" y="2596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Table Normalization</a:t>
          </a:r>
          <a:endParaRPr lang="en-US" sz="2300" kern="1200" dirty="0"/>
        </a:p>
      </dsp:txBody>
      <dsp:txXfrm>
        <a:off x="2882419" y="2596"/>
        <a:ext cx="2121861" cy="1273116"/>
      </dsp:txXfrm>
    </dsp:sp>
    <dsp:sp modelId="{241029BD-ECD6-4F2B-99AD-5773FFBBF5E8}">
      <dsp:nvSpPr>
        <dsp:cNvPr id="0" name=""/>
        <dsp:cNvSpPr/>
      </dsp:nvSpPr>
      <dsp:spPr>
        <a:xfrm>
          <a:off x="1333460" y="1273913"/>
          <a:ext cx="5219778" cy="457428"/>
        </a:xfrm>
        <a:custGeom>
          <a:avLst/>
          <a:gdLst/>
          <a:ahLst/>
          <a:cxnLst/>
          <a:rect l="0" t="0" r="0" b="0"/>
          <a:pathLst>
            <a:path>
              <a:moveTo>
                <a:pt x="5219778" y="0"/>
              </a:moveTo>
              <a:lnTo>
                <a:pt x="5219778" y="245814"/>
              </a:lnTo>
              <a:lnTo>
                <a:pt x="0" y="245814"/>
              </a:lnTo>
              <a:lnTo>
                <a:pt x="0" y="457428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12286" y="1500186"/>
        <a:ext cx="262127" cy="4880"/>
      </dsp:txXfrm>
    </dsp:sp>
    <dsp:sp modelId="{C0F41AC2-418F-449E-A46E-B50BB5D0CE43}">
      <dsp:nvSpPr>
        <dsp:cNvPr id="0" name=""/>
        <dsp:cNvSpPr/>
      </dsp:nvSpPr>
      <dsp:spPr>
        <a:xfrm>
          <a:off x="5492308" y="2596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Detection</a:t>
          </a:r>
        </a:p>
      </dsp:txBody>
      <dsp:txXfrm>
        <a:off x="5492308" y="2596"/>
        <a:ext cx="2121861" cy="1273116"/>
      </dsp:txXfrm>
    </dsp:sp>
    <dsp:sp modelId="{C9372682-1D1A-4BD2-932F-918BAFF92FDD}">
      <dsp:nvSpPr>
        <dsp:cNvPr id="0" name=""/>
        <dsp:cNvSpPr/>
      </dsp:nvSpPr>
      <dsp:spPr>
        <a:xfrm>
          <a:off x="2392591" y="2354579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9104" y="2397859"/>
        <a:ext cx="24401" cy="4880"/>
      </dsp:txXfrm>
    </dsp:sp>
    <dsp:sp modelId="{B3AE1F6E-925F-4DF5-A6CF-960037CC3AC6}">
      <dsp:nvSpPr>
        <dsp:cNvPr id="0" name=""/>
        <dsp:cNvSpPr/>
      </dsp:nvSpPr>
      <dsp:spPr>
        <a:xfrm>
          <a:off x="272530" y="1763741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Rod and feet rejection phase 1</a:t>
          </a:r>
          <a:endParaRPr lang="en-US" sz="2300" kern="1200" dirty="0"/>
        </a:p>
      </dsp:txBody>
      <dsp:txXfrm>
        <a:off x="272530" y="1763741"/>
        <a:ext cx="2121861" cy="1273116"/>
      </dsp:txXfrm>
    </dsp:sp>
    <dsp:sp modelId="{1B956BCE-DE12-4B74-B60A-0810EFFD4101}">
      <dsp:nvSpPr>
        <dsp:cNvPr id="0" name=""/>
        <dsp:cNvSpPr/>
      </dsp:nvSpPr>
      <dsp:spPr>
        <a:xfrm>
          <a:off x="5002480" y="2354579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8993" y="2397859"/>
        <a:ext cx="24401" cy="4880"/>
      </dsp:txXfrm>
    </dsp:sp>
    <dsp:sp modelId="{6E280DD8-E415-41C3-AE7F-B4DDD2EBEA20}">
      <dsp:nvSpPr>
        <dsp:cNvPr id="0" name=""/>
        <dsp:cNvSpPr/>
      </dsp:nvSpPr>
      <dsp:spPr>
        <a:xfrm>
          <a:off x="2882419" y="1763741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Weighted Hough</a:t>
          </a:r>
          <a:endParaRPr lang="en-US" sz="2300" kern="1200" dirty="0"/>
        </a:p>
      </dsp:txBody>
      <dsp:txXfrm>
        <a:off x="2882419" y="1763741"/>
        <a:ext cx="2121861" cy="1273116"/>
      </dsp:txXfrm>
    </dsp:sp>
    <dsp:sp modelId="{E00E448F-A910-4B4E-A0B2-09021C593DAF}">
      <dsp:nvSpPr>
        <dsp:cNvPr id="0" name=""/>
        <dsp:cNvSpPr/>
      </dsp:nvSpPr>
      <dsp:spPr>
        <a:xfrm>
          <a:off x="1333460" y="3035057"/>
          <a:ext cx="5219778" cy="457428"/>
        </a:xfrm>
        <a:custGeom>
          <a:avLst/>
          <a:gdLst/>
          <a:ahLst/>
          <a:cxnLst/>
          <a:rect l="0" t="0" r="0" b="0"/>
          <a:pathLst>
            <a:path>
              <a:moveTo>
                <a:pt x="5219778" y="0"/>
              </a:moveTo>
              <a:lnTo>
                <a:pt x="5219778" y="245814"/>
              </a:lnTo>
              <a:lnTo>
                <a:pt x="0" y="245814"/>
              </a:lnTo>
              <a:lnTo>
                <a:pt x="0" y="457428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12286" y="3261331"/>
        <a:ext cx="262127" cy="4880"/>
      </dsp:txXfrm>
    </dsp:sp>
    <dsp:sp modelId="{A5E96C6C-E4F9-4133-B943-05BA81FCEEDE}">
      <dsp:nvSpPr>
        <dsp:cNvPr id="0" name=""/>
        <dsp:cNvSpPr/>
      </dsp:nvSpPr>
      <dsp:spPr>
        <a:xfrm>
          <a:off x="5492308" y="1763741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Feet rejection phase 2</a:t>
          </a:r>
          <a:endParaRPr lang="en-US" sz="2300" kern="1200" dirty="0"/>
        </a:p>
      </dsp:txBody>
      <dsp:txXfrm>
        <a:off x="5492308" y="1763741"/>
        <a:ext cx="2121861" cy="1273116"/>
      </dsp:txXfrm>
    </dsp:sp>
    <dsp:sp modelId="{67E8E6C8-BB72-4AEA-ABD8-A733A9DD4054}">
      <dsp:nvSpPr>
        <dsp:cNvPr id="0" name=""/>
        <dsp:cNvSpPr/>
      </dsp:nvSpPr>
      <dsp:spPr>
        <a:xfrm>
          <a:off x="272530" y="3524885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Physics Engine</a:t>
          </a:r>
          <a:endParaRPr lang="en-US" sz="2300" kern="1200" dirty="0"/>
        </a:p>
      </dsp:txBody>
      <dsp:txXfrm>
        <a:off x="272530" y="3524885"/>
        <a:ext cx="2121861" cy="127311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73D6C7-2426-4AE9-AF54-62F5D3F22FE4}">
      <dsp:nvSpPr>
        <dsp:cNvPr id="0" name=""/>
        <dsp:cNvSpPr/>
      </dsp:nvSpPr>
      <dsp:spPr>
        <a:xfrm>
          <a:off x="2392591" y="593434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9104" y="636714"/>
        <a:ext cx="24401" cy="4880"/>
      </dsp:txXfrm>
    </dsp:sp>
    <dsp:sp modelId="{AE40321F-07A2-49F7-8555-8699ECD2FBF5}">
      <dsp:nvSpPr>
        <dsp:cNvPr id="0" name=""/>
        <dsp:cNvSpPr/>
      </dsp:nvSpPr>
      <dsp:spPr>
        <a:xfrm>
          <a:off x="272530" y="2596"/>
          <a:ext cx="2121861" cy="127311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Image Acquisition</a:t>
          </a:r>
          <a:endParaRPr lang="en-US" sz="2300" kern="1200" dirty="0"/>
        </a:p>
      </dsp:txBody>
      <dsp:txXfrm>
        <a:off x="272530" y="2596"/>
        <a:ext cx="2121861" cy="1273116"/>
      </dsp:txXfrm>
    </dsp:sp>
    <dsp:sp modelId="{8CC67763-5127-44A4-AA8F-BD60D216E941}">
      <dsp:nvSpPr>
        <dsp:cNvPr id="0" name=""/>
        <dsp:cNvSpPr/>
      </dsp:nvSpPr>
      <dsp:spPr>
        <a:xfrm>
          <a:off x="5002480" y="593434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8993" y="636714"/>
        <a:ext cx="24401" cy="4880"/>
      </dsp:txXfrm>
    </dsp:sp>
    <dsp:sp modelId="{6B2F33F5-16F4-49AA-B517-FD3C53C8793D}">
      <dsp:nvSpPr>
        <dsp:cNvPr id="0" name=""/>
        <dsp:cNvSpPr/>
      </dsp:nvSpPr>
      <dsp:spPr>
        <a:xfrm>
          <a:off x="2882419" y="2596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Table Normalization</a:t>
          </a:r>
          <a:endParaRPr lang="en-US" sz="2300" kern="1200" dirty="0"/>
        </a:p>
      </dsp:txBody>
      <dsp:txXfrm>
        <a:off x="2882419" y="2596"/>
        <a:ext cx="2121861" cy="1273116"/>
      </dsp:txXfrm>
    </dsp:sp>
    <dsp:sp modelId="{241029BD-ECD6-4F2B-99AD-5773FFBBF5E8}">
      <dsp:nvSpPr>
        <dsp:cNvPr id="0" name=""/>
        <dsp:cNvSpPr/>
      </dsp:nvSpPr>
      <dsp:spPr>
        <a:xfrm>
          <a:off x="1333460" y="1273913"/>
          <a:ext cx="5219778" cy="457428"/>
        </a:xfrm>
        <a:custGeom>
          <a:avLst/>
          <a:gdLst/>
          <a:ahLst/>
          <a:cxnLst/>
          <a:rect l="0" t="0" r="0" b="0"/>
          <a:pathLst>
            <a:path>
              <a:moveTo>
                <a:pt x="5219778" y="0"/>
              </a:moveTo>
              <a:lnTo>
                <a:pt x="5219778" y="245814"/>
              </a:lnTo>
              <a:lnTo>
                <a:pt x="0" y="245814"/>
              </a:lnTo>
              <a:lnTo>
                <a:pt x="0" y="457428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12286" y="1500186"/>
        <a:ext cx="262127" cy="4880"/>
      </dsp:txXfrm>
    </dsp:sp>
    <dsp:sp modelId="{C0F41AC2-418F-449E-A46E-B50BB5D0CE43}">
      <dsp:nvSpPr>
        <dsp:cNvPr id="0" name=""/>
        <dsp:cNvSpPr/>
      </dsp:nvSpPr>
      <dsp:spPr>
        <a:xfrm>
          <a:off x="5492308" y="2596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Candidate Detection</a:t>
          </a:r>
        </a:p>
      </dsp:txBody>
      <dsp:txXfrm>
        <a:off x="5492308" y="2596"/>
        <a:ext cx="2121861" cy="1273116"/>
      </dsp:txXfrm>
    </dsp:sp>
    <dsp:sp modelId="{C9372682-1D1A-4BD2-932F-918BAFF92FDD}">
      <dsp:nvSpPr>
        <dsp:cNvPr id="0" name=""/>
        <dsp:cNvSpPr/>
      </dsp:nvSpPr>
      <dsp:spPr>
        <a:xfrm>
          <a:off x="2392591" y="2354579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9104" y="2397859"/>
        <a:ext cx="24401" cy="4880"/>
      </dsp:txXfrm>
    </dsp:sp>
    <dsp:sp modelId="{B3AE1F6E-925F-4DF5-A6CF-960037CC3AC6}">
      <dsp:nvSpPr>
        <dsp:cNvPr id="0" name=""/>
        <dsp:cNvSpPr/>
      </dsp:nvSpPr>
      <dsp:spPr>
        <a:xfrm>
          <a:off x="272530" y="1763741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Rod and feet rejection phase 1</a:t>
          </a:r>
          <a:endParaRPr lang="en-US" sz="2300" kern="1200" dirty="0"/>
        </a:p>
      </dsp:txBody>
      <dsp:txXfrm>
        <a:off x="272530" y="1763741"/>
        <a:ext cx="2121861" cy="1273116"/>
      </dsp:txXfrm>
    </dsp:sp>
    <dsp:sp modelId="{1B956BCE-DE12-4B74-B60A-0810EFFD4101}">
      <dsp:nvSpPr>
        <dsp:cNvPr id="0" name=""/>
        <dsp:cNvSpPr/>
      </dsp:nvSpPr>
      <dsp:spPr>
        <a:xfrm>
          <a:off x="5002480" y="2354579"/>
          <a:ext cx="4574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428" y="45720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8993" y="2397859"/>
        <a:ext cx="24401" cy="4880"/>
      </dsp:txXfrm>
    </dsp:sp>
    <dsp:sp modelId="{6E280DD8-E415-41C3-AE7F-B4DDD2EBEA20}">
      <dsp:nvSpPr>
        <dsp:cNvPr id="0" name=""/>
        <dsp:cNvSpPr/>
      </dsp:nvSpPr>
      <dsp:spPr>
        <a:xfrm>
          <a:off x="2882419" y="1763741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Weighted Hough</a:t>
          </a:r>
          <a:endParaRPr lang="en-US" sz="2300" kern="1200" dirty="0"/>
        </a:p>
      </dsp:txBody>
      <dsp:txXfrm>
        <a:off x="2882419" y="1763741"/>
        <a:ext cx="2121861" cy="1273116"/>
      </dsp:txXfrm>
    </dsp:sp>
    <dsp:sp modelId="{E00E448F-A910-4B4E-A0B2-09021C593DAF}">
      <dsp:nvSpPr>
        <dsp:cNvPr id="0" name=""/>
        <dsp:cNvSpPr/>
      </dsp:nvSpPr>
      <dsp:spPr>
        <a:xfrm>
          <a:off x="1333460" y="3035057"/>
          <a:ext cx="5219778" cy="457428"/>
        </a:xfrm>
        <a:custGeom>
          <a:avLst/>
          <a:gdLst/>
          <a:ahLst/>
          <a:cxnLst/>
          <a:rect l="0" t="0" r="0" b="0"/>
          <a:pathLst>
            <a:path>
              <a:moveTo>
                <a:pt x="5219778" y="0"/>
              </a:moveTo>
              <a:lnTo>
                <a:pt x="5219778" y="245814"/>
              </a:lnTo>
              <a:lnTo>
                <a:pt x="0" y="245814"/>
              </a:lnTo>
              <a:lnTo>
                <a:pt x="0" y="457428"/>
              </a:lnTo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12286" y="3261331"/>
        <a:ext cx="262127" cy="4880"/>
      </dsp:txXfrm>
    </dsp:sp>
    <dsp:sp modelId="{A5E96C6C-E4F9-4133-B943-05BA81FCEEDE}">
      <dsp:nvSpPr>
        <dsp:cNvPr id="0" name=""/>
        <dsp:cNvSpPr/>
      </dsp:nvSpPr>
      <dsp:spPr>
        <a:xfrm>
          <a:off x="5492308" y="1763741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Feet rejection phase 2</a:t>
          </a:r>
          <a:endParaRPr lang="en-US" sz="2300" kern="1200" dirty="0"/>
        </a:p>
      </dsp:txBody>
      <dsp:txXfrm>
        <a:off x="5492308" y="1763741"/>
        <a:ext cx="2121861" cy="1273116"/>
      </dsp:txXfrm>
    </dsp:sp>
    <dsp:sp modelId="{67E8E6C8-BB72-4AEA-ABD8-A733A9DD4054}">
      <dsp:nvSpPr>
        <dsp:cNvPr id="0" name=""/>
        <dsp:cNvSpPr/>
      </dsp:nvSpPr>
      <dsp:spPr>
        <a:xfrm>
          <a:off x="272530" y="3524885"/>
          <a:ext cx="2121861" cy="127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Physics Engine</a:t>
          </a:r>
          <a:endParaRPr lang="en-US" sz="2300" kern="1200" dirty="0"/>
        </a:p>
      </dsp:txBody>
      <dsp:txXfrm>
        <a:off x="272530" y="3524885"/>
        <a:ext cx="2121861" cy="127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9DDE1-FCA3-414C-A387-9F5960EA3746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1B557-967A-423F-A5B5-2477838A7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469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 by introducing</a:t>
            </a:r>
            <a:r>
              <a:rPr lang="en-US" baseline="0" dirty="0" smtClean="0"/>
              <a:t> myself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Transition:</a:t>
            </a:r>
          </a:p>
          <a:p>
            <a:r>
              <a:rPr lang="en-US" baseline="0" dirty="0" smtClean="0"/>
              <a:t>In the game’s century long history little has changed. We are not the first to attempt this </a:t>
            </a:r>
            <a:r>
              <a:rPr lang="en-US" baseline="0" dirty="0" err="1" smtClean="0"/>
              <a:t>automization</a:t>
            </a:r>
            <a:r>
              <a:rPr lang="en-US" baseline="0" dirty="0" smtClean="0"/>
              <a:t>. However we have some goals to differentiate our attempt from those before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979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http://www.engineeringtoolbox.com/electrical-motors-hp-torque-rpm-d_1503.html</a:t>
            </a:r>
          </a:p>
          <a:p>
            <a:endParaRPr lang="en-US" dirty="0" smtClean="0"/>
          </a:p>
          <a:p>
            <a:r>
              <a:rPr lang="en-US" dirty="0" smtClean="0"/>
              <a:t>Notes:</a:t>
            </a:r>
          </a:p>
          <a:p>
            <a:r>
              <a:rPr lang="en-US" dirty="0" smtClean="0"/>
              <a:t>http://www.skycraftsurplus.com/dchobbymotor6-24vdc.aspx</a:t>
            </a:r>
          </a:p>
          <a:p>
            <a:r>
              <a:rPr lang="en-US" dirty="0" smtClean="0"/>
              <a:t>http://www.andymark.com/CIM-motor-FIRST-p/am-0255.htm</a:t>
            </a:r>
          </a:p>
          <a:p>
            <a:r>
              <a:rPr lang="en-US" dirty="0" smtClean="0"/>
              <a:t>http://banebots.com/pc/MOTOR-BRUSH/M5-RS775-12</a:t>
            </a:r>
          </a:p>
          <a:p>
            <a:r>
              <a:rPr lang="en-US" dirty="0" smtClean="0"/>
              <a:t>https://www.sparkfun.com/products/9238</a:t>
            </a:r>
          </a:p>
          <a:p>
            <a:r>
              <a:rPr lang="en-US" dirty="0" smtClean="0"/>
              <a:t>http://www.mcmaster.com/#stepper-motors/=lj77o5</a:t>
            </a:r>
          </a:p>
          <a:p>
            <a:r>
              <a:rPr lang="en-US" dirty="0" smtClean="0"/>
              <a:t>http://www.nidec-servo.com/en/digital/c_ste/index.html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the one</a:t>
            </a:r>
            <a:r>
              <a:rPr lang="en-US" baseline="0" dirty="0" smtClean="0"/>
              <a:t> we found on </a:t>
            </a:r>
            <a:r>
              <a:rPr lang="en-US" baseline="0" dirty="0" err="1" smtClean="0"/>
              <a:t>ebay</a:t>
            </a:r>
            <a:r>
              <a:rPr lang="en-US" baseline="0" dirty="0" smtClean="0"/>
              <a:t>: </a:t>
            </a:r>
            <a:r>
              <a:rPr lang="en-US" dirty="0" smtClean="0"/>
              <a:t>KH56JM2-901B004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9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http://www.engineeringtoolbox.com/electrical-motors-hp-torque-rpm-d_1503.html</a:t>
            </a:r>
          </a:p>
          <a:p>
            <a:endParaRPr lang="en-US" dirty="0" smtClean="0"/>
          </a:p>
          <a:p>
            <a:r>
              <a:rPr lang="en-US" dirty="0" smtClean="0"/>
              <a:t>Notes:</a:t>
            </a:r>
          </a:p>
          <a:p>
            <a:r>
              <a:rPr lang="en-US" dirty="0" smtClean="0"/>
              <a:t>http://www.skycraftsurplus.com/dchobbymotor6-24vdc.aspx</a:t>
            </a:r>
          </a:p>
          <a:p>
            <a:r>
              <a:rPr lang="en-US" dirty="0" smtClean="0"/>
              <a:t>http://www.andymark.com/CIM-motor-FIRST-p/am-0255.htm</a:t>
            </a:r>
          </a:p>
          <a:p>
            <a:r>
              <a:rPr lang="en-US" dirty="0" smtClean="0"/>
              <a:t>http://banebots.com/pc/MOTOR-BRUSH/M5-RS775-12</a:t>
            </a:r>
          </a:p>
          <a:p>
            <a:r>
              <a:rPr lang="en-US" dirty="0" smtClean="0"/>
              <a:t>https://www.sparkfun.com/products/9238</a:t>
            </a:r>
          </a:p>
          <a:p>
            <a:r>
              <a:rPr lang="en-US" dirty="0" smtClean="0"/>
              <a:t>http://www.mcmaster.com/#stepper-motors/=lj77o5</a:t>
            </a:r>
          </a:p>
          <a:p>
            <a:r>
              <a:rPr lang="en-US" dirty="0" smtClean="0"/>
              <a:t>http://www.nidec-servo.com/en/digital/c_ste/index.html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the one</a:t>
            </a:r>
            <a:r>
              <a:rPr lang="en-US" baseline="0" dirty="0" smtClean="0"/>
              <a:t> we found on </a:t>
            </a:r>
            <a:r>
              <a:rPr lang="en-US" baseline="0" dirty="0" err="1" smtClean="0"/>
              <a:t>ebay</a:t>
            </a:r>
            <a:r>
              <a:rPr lang="en-US" baseline="0" dirty="0" smtClean="0"/>
              <a:t>: </a:t>
            </a:r>
            <a:r>
              <a:rPr lang="en-US" dirty="0" smtClean="0"/>
              <a:t>KH56JM2-901B004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7949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http://www.engineeringtoolbox.com/electrical-motors-hp-torque-rpm-d_1503.html</a:t>
            </a:r>
          </a:p>
          <a:p>
            <a:endParaRPr lang="en-US" dirty="0" smtClean="0"/>
          </a:p>
          <a:p>
            <a:r>
              <a:rPr lang="en-US" dirty="0" smtClean="0"/>
              <a:t>Transition:</a:t>
            </a:r>
          </a:p>
          <a:p>
            <a:r>
              <a:rPr lang="en-US" dirty="0" smtClean="0"/>
              <a:t>None of the motors that we searched</a:t>
            </a:r>
            <a:r>
              <a:rPr lang="en-US" baseline="0" dirty="0" smtClean="0"/>
              <a:t> really had the desirable kick torque, the only one that had potential was the CIM motor. So we had to address this problem in different ways.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Notes:</a:t>
            </a:r>
          </a:p>
          <a:p>
            <a:r>
              <a:rPr lang="en-US" dirty="0" smtClean="0"/>
              <a:t>http://www.skycraftsurplus.com/dchobbymotor6-24vdc.aspx</a:t>
            </a:r>
          </a:p>
          <a:p>
            <a:r>
              <a:rPr lang="en-US" dirty="0" smtClean="0"/>
              <a:t>http://www.andymark.com/CIM-motor-FIRST-p/am-0255.htm</a:t>
            </a:r>
          </a:p>
          <a:p>
            <a:r>
              <a:rPr lang="en-US" dirty="0" smtClean="0"/>
              <a:t>http://banebots.com/pc/MOTOR-BRUSH/M5-RS775-12</a:t>
            </a:r>
          </a:p>
          <a:p>
            <a:r>
              <a:rPr lang="en-US" dirty="0" smtClean="0"/>
              <a:t>https://www.sparkfun.com/products/9238</a:t>
            </a:r>
          </a:p>
          <a:p>
            <a:r>
              <a:rPr lang="en-US" dirty="0" smtClean="0"/>
              <a:t>http://www.mcmaster.com/#stepper-motors/=lj77o5</a:t>
            </a:r>
          </a:p>
          <a:p>
            <a:r>
              <a:rPr lang="en-US" dirty="0" smtClean="0"/>
              <a:t>http://www.nidec-servo.com/en/digital/c_ste/index.html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the one</a:t>
            </a:r>
            <a:r>
              <a:rPr lang="en-US" baseline="0" dirty="0" smtClean="0"/>
              <a:t> we found on </a:t>
            </a:r>
            <a:r>
              <a:rPr lang="en-US" baseline="0" dirty="0" err="1" smtClean="0"/>
              <a:t>ebay</a:t>
            </a:r>
            <a:r>
              <a:rPr lang="en-US" baseline="0" dirty="0" smtClean="0"/>
              <a:t>: </a:t>
            </a:r>
            <a:r>
              <a:rPr lang="en-US" dirty="0" smtClean="0"/>
              <a:t>KH56JM2-901B004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693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highlight</a:t>
            </a:r>
            <a:r>
              <a:rPr lang="en-US" baseline="0" dirty="0" smtClean="0"/>
              <a:t> our decision</a:t>
            </a:r>
          </a:p>
          <a:p>
            <a:r>
              <a:rPr lang="en-US" baseline="0" dirty="0" smtClean="0"/>
              <a:t>Update our values from </a:t>
            </a:r>
            <a:r>
              <a:rPr lang="en-US" baseline="0" dirty="0" err="1" smtClean="0"/>
              <a:t>mcmaster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819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highlight our decision</a:t>
            </a:r>
          </a:p>
          <a:p>
            <a:r>
              <a:rPr lang="en-US" dirty="0" smtClean="0"/>
              <a:t>Update values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mcmaster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48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MEET THE CAD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973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973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B9B-840D-4DE4-BCBF-C11900CF2912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850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B9B-840D-4DE4-BCBF-C11900CF2912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85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B9B-840D-4DE4-BCBF-C11900CF2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85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Patrick</a:t>
            </a:r>
            <a:r>
              <a:rPr lang="en-US" baseline="0" dirty="0" smtClean="0"/>
              <a:t> should really say this:</a:t>
            </a:r>
          </a:p>
          <a:p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Because there are false positives still through the CV, we use a ball tracking method to kick out those readings. Our implementation uses a collection of potential ball positions so that each time the CV reads a new position, we output to the AI only the most confident position.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We also project each potential ball position forward in time using an integrated </a:t>
            </a:r>
            <a:r>
              <a:rPr lang="en-US" baseline="0" smtClean="0"/>
              <a:t>physics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2AA2-4849-438B-94A4-3A5E731CC1E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505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what </a:t>
            </a:r>
            <a:r>
              <a:rPr lang="en-US" dirty="0" err="1" smtClean="0"/>
              <a:t>starkick</a:t>
            </a:r>
            <a:r>
              <a:rPr lang="en-US" dirty="0" smtClean="0"/>
              <a:t> does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6C20-0F0F-4D78-9D4F-8B37DB999B2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40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benefits of </a:t>
            </a:r>
            <a:r>
              <a:rPr lang="en-US" dirty="0" err="1" smtClean="0"/>
              <a:t>fooseball</a:t>
            </a:r>
            <a:r>
              <a:rPr lang="en-US" baseline="0" dirty="0" smtClean="0"/>
              <a:t> domain.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*transition: we will need some form of actuation, but we need a baseline to choose from. (stress that what I will show you is for estimation purposes and not a hard requirement. It helped us make decisions)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93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077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515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http://www.engineeringtoolbox.com/electrical-motors-hp-torque-rpm-d_1503.html</a:t>
            </a:r>
          </a:p>
          <a:p>
            <a:endParaRPr lang="en-US" dirty="0" smtClean="0"/>
          </a:p>
          <a:p>
            <a:r>
              <a:rPr lang="en-US" dirty="0" smtClean="0"/>
              <a:t>Notes:</a:t>
            </a:r>
          </a:p>
          <a:p>
            <a:r>
              <a:rPr lang="en-US" dirty="0" smtClean="0"/>
              <a:t>http://www.skycraftsurplus.com/dchobbymotor6-24vdc.aspx</a:t>
            </a:r>
          </a:p>
          <a:p>
            <a:r>
              <a:rPr lang="en-US" dirty="0" smtClean="0"/>
              <a:t>http://www.andymark.com/CIM-motor-FIRST-p/am-0255.htm</a:t>
            </a:r>
          </a:p>
          <a:p>
            <a:r>
              <a:rPr lang="en-US" dirty="0" smtClean="0"/>
              <a:t>http://banebots.com/pc/MOTOR-BRUSH/M5-RS775-12</a:t>
            </a:r>
          </a:p>
          <a:p>
            <a:r>
              <a:rPr lang="en-US" dirty="0" smtClean="0"/>
              <a:t>https://www.sparkfun.com/products/9238</a:t>
            </a:r>
          </a:p>
          <a:p>
            <a:r>
              <a:rPr lang="en-US" dirty="0" smtClean="0"/>
              <a:t>http://www.mcmaster.com/#stepper-motors/=lj77o5</a:t>
            </a:r>
          </a:p>
          <a:p>
            <a:r>
              <a:rPr lang="en-US" dirty="0" smtClean="0"/>
              <a:t>http://www.nidec-servo.com/en/digital/c_ste/index.html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the one</a:t>
            </a:r>
            <a:r>
              <a:rPr lang="en-US" baseline="0" dirty="0" smtClean="0"/>
              <a:t> we found on </a:t>
            </a:r>
            <a:r>
              <a:rPr lang="en-US" baseline="0" dirty="0" err="1" smtClean="0"/>
              <a:t>ebay</a:t>
            </a:r>
            <a:r>
              <a:rPr lang="en-US" baseline="0" dirty="0" smtClean="0"/>
              <a:t>: </a:t>
            </a:r>
            <a:r>
              <a:rPr lang="en-US" dirty="0" smtClean="0"/>
              <a:t>KH56JM2-901B004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693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http://www.engineeringtoolbox.com/electrical-motors-hp-torque-rpm-d_1503.html</a:t>
            </a:r>
          </a:p>
          <a:p>
            <a:endParaRPr lang="en-US" dirty="0" smtClean="0"/>
          </a:p>
          <a:p>
            <a:r>
              <a:rPr lang="en-US" dirty="0" smtClean="0"/>
              <a:t>Notes:</a:t>
            </a:r>
          </a:p>
          <a:p>
            <a:r>
              <a:rPr lang="en-US" dirty="0" smtClean="0"/>
              <a:t>http://www.skycraftsurplus.com/dchobbymotor6-24vdc.aspx</a:t>
            </a:r>
          </a:p>
          <a:p>
            <a:r>
              <a:rPr lang="en-US" dirty="0" smtClean="0"/>
              <a:t>http://www.andymark.com/CIM-motor-FIRST-p/am-0255.htm</a:t>
            </a:r>
          </a:p>
          <a:p>
            <a:r>
              <a:rPr lang="en-US" dirty="0" smtClean="0"/>
              <a:t>http://banebots.com/pc/MOTOR-BRUSH/M5-RS775-12</a:t>
            </a:r>
          </a:p>
          <a:p>
            <a:r>
              <a:rPr lang="en-US" dirty="0" smtClean="0"/>
              <a:t>https://www.sparkfun.com/products/9238</a:t>
            </a:r>
          </a:p>
          <a:p>
            <a:r>
              <a:rPr lang="en-US" dirty="0" smtClean="0"/>
              <a:t>http://www.mcmaster.com/#stepper-motors/=lj77o5</a:t>
            </a:r>
          </a:p>
          <a:p>
            <a:r>
              <a:rPr lang="en-US" dirty="0" smtClean="0"/>
              <a:t>http://www.nidec-servo.com/en/digital/c_ste/index.html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the one</a:t>
            </a:r>
            <a:r>
              <a:rPr lang="en-US" baseline="0" dirty="0" smtClean="0"/>
              <a:t> we found on </a:t>
            </a:r>
            <a:r>
              <a:rPr lang="en-US" baseline="0" dirty="0" err="1" smtClean="0"/>
              <a:t>ebay</a:t>
            </a:r>
            <a:r>
              <a:rPr lang="en-US" baseline="0" dirty="0" smtClean="0"/>
              <a:t>: </a:t>
            </a:r>
            <a:r>
              <a:rPr lang="en-US" dirty="0" smtClean="0"/>
              <a:t>KH56JM2-901B004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2F94-2703-4799-B68F-BF97D71AAE3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25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4/11/2013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FOOSE: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Football Operator and Optical Soccer Engine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343400"/>
            <a:ext cx="8458200" cy="914400"/>
          </a:xfrm>
        </p:spPr>
        <p:txBody>
          <a:bodyPr>
            <a:normAutofit fontScale="25000" lnSpcReduction="20000"/>
          </a:bodyPr>
          <a:lstStyle/>
          <a:p>
            <a:r>
              <a:rPr lang="en-US" sz="14400" dirty="0" smtClean="0"/>
              <a:t>Group 30:</a:t>
            </a:r>
          </a:p>
          <a:p>
            <a:r>
              <a:rPr lang="en-US" sz="11200" dirty="0" smtClean="0"/>
              <a:t>Nathaniel Enos (EE)</a:t>
            </a:r>
          </a:p>
          <a:p>
            <a:r>
              <a:rPr lang="en-US" sz="11200" dirty="0" smtClean="0"/>
              <a:t>Patrick Fenelon (</a:t>
            </a:r>
            <a:r>
              <a:rPr lang="en-US" sz="11200" dirty="0" err="1" smtClean="0"/>
              <a:t>CpE</a:t>
            </a:r>
            <a:r>
              <a:rPr lang="en-US" sz="11200" dirty="0" smtClean="0"/>
              <a:t>)</a:t>
            </a:r>
          </a:p>
          <a:p>
            <a:r>
              <a:rPr lang="en-US" sz="11200" dirty="0" smtClean="0"/>
              <a:t>Skyler Goodell (</a:t>
            </a:r>
            <a:r>
              <a:rPr lang="en-US" sz="11200" dirty="0" err="1" smtClean="0"/>
              <a:t>CpE</a:t>
            </a:r>
            <a:r>
              <a:rPr lang="en-US" sz="11200" dirty="0" smtClean="0"/>
              <a:t>)</a:t>
            </a:r>
          </a:p>
          <a:p>
            <a:r>
              <a:rPr lang="en-US" sz="11200" dirty="0" smtClean="0"/>
              <a:t>Nick Phillips (</a:t>
            </a:r>
            <a:r>
              <a:rPr lang="en-US" sz="11200" dirty="0" err="1" smtClean="0"/>
              <a:t>CpE</a:t>
            </a:r>
            <a:r>
              <a:rPr lang="en-US" sz="11200" dirty="0" smtClean="0"/>
              <a:t>)</a:t>
            </a:r>
          </a:p>
          <a:p>
            <a:endParaRPr lang="en-US" dirty="0"/>
          </a:p>
        </p:txBody>
      </p:sp>
      <p:pic>
        <p:nvPicPr>
          <p:cNvPr id="2050" name="Picture 2" descr="http://www.aiide.org/image/logo_soartech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3124200" cy="15117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3048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shade val="75000"/>
                  </a:schemeClr>
                </a:solidFill>
              </a:rPr>
              <a:t>Sponsored by</a:t>
            </a:r>
          </a:p>
        </p:txBody>
      </p:sp>
    </p:spTree>
    <p:extLst>
      <p:ext uri="{BB962C8B-B14F-4D97-AF65-F5344CB8AC3E}">
        <p14:creationId xmlns:p14="http://schemas.microsoft.com/office/powerpoint/2010/main" xmlns="" val="14555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150016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23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677478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379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State Interpretation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8602085"/>
              </p:ext>
            </p:extLst>
          </p:nvPr>
        </p:nvGraphicFramePr>
        <p:xfrm>
          <a:off x="628650" y="1676400"/>
          <a:ext cx="78867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840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State Interpretation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4674420"/>
              </p:ext>
            </p:extLst>
          </p:nvPr>
        </p:nvGraphicFramePr>
        <p:xfrm>
          <a:off x="628650" y="1676400"/>
          <a:ext cx="78867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993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Camera (Kinect)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984183"/>
            <a:ext cx="4351338" cy="3263504"/>
          </a:xfrm>
        </p:spPr>
      </p:pic>
      <p:sp>
        <p:nvSpPr>
          <p:cNvPr id="7" name="TextBox 6"/>
          <p:cNvSpPr txBox="1"/>
          <p:nvPr/>
        </p:nvSpPr>
        <p:spPr>
          <a:xfrm>
            <a:off x="5504941" y="1984183"/>
            <a:ext cx="33202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Lighting irrelevant</a:t>
            </a:r>
          </a:p>
          <a:p>
            <a:endParaRPr lang="en-US" sz="2700" dirty="0"/>
          </a:p>
          <a:p>
            <a:r>
              <a:rPr lang="en-US" sz="2700" dirty="0"/>
              <a:t>No motion blur</a:t>
            </a:r>
          </a:p>
          <a:p>
            <a:endParaRPr lang="en-US" sz="2700" dirty="0"/>
          </a:p>
          <a:p>
            <a:r>
              <a:rPr lang="en-US" sz="2700" dirty="0"/>
              <a:t>Ball exists on unique depth level</a:t>
            </a:r>
          </a:p>
        </p:txBody>
      </p:sp>
      <p:sp>
        <p:nvSpPr>
          <p:cNvPr id="11" name="Oval 10"/>
          <p:cNvSpPr/>
          <p:nvPr/>
        </p:nvSpPr>
        <p:spPr>
          <a:xfrm>
            <a:off x="2726114" y="3931319"/>
            <a:ext cx="204537" cy="186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xmlns="" val="42504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Selection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6259021"/>
              </p:ext>
            </p:extLst>
          </p:nvPr>
        </p:nvGraphicFramePr>
        <p:xfrm>
          <a:off x="554401" y="2226469"/>
          <a:ext cx="8172000" cy="237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085"/>
                <a:gridCol w="1931827"/>
                <a:gridCol w="2169044"/>
                <a:gridCol w="2169044"/>
              </a:tblGrid>
              <a:tr h="4354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Camera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Output Interpretation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1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Logitech QC 9000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Acquired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Retail $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9.99)</a:t>
                      </a:r>
                      <a:endParaRPr lang="en-US" sz="14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- 1600 x 1200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USB</a:t>
                      </a:r>
                      <a:r>
                        <a:rPr lang="en-US" sz="1400" baseline="0" dirty="0" smtClean="0"/>
                        <a:t> to</a:t>
                      </a:r>
                    </a:p>
                    <a:p>
                      <a:r>
                        <a:rPr lang="en-US" sz="1400" dirty="0" err="1" smtClean="0"/>
                        <a:t>Emgu</a:t>
                      </a:r>
                      <a:r>
                        <a:rPr lang="en-US" sz="1400" dirty="0" smtClean="0"/>
                        <a:t> CV</a:t>
                      </a:r>
                      <a:r>
                        <a:rPr lang="en-US" sz="1400" baseline="0" dirty="0" smtClean="0"/>
                        <a:t> C# / Open CV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1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Kinect </a:t>
                      </a:r>
                    </a:p>
                    <a:p>
                      <a:r>
                        <a:rPr lang="en-US" sz="1400" dirty="0" smtClean="0"/>
                        <a:t>(for Windows)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Acquired 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Retail $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229.99)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- 1280 x 960</a:t>
                      </a:r>
                    </a:p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Depth- 640 x 480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USB to</a:t>
                      </a:r>
                    </a:p>
                    <a:p>
                      <a:r>
                        <a:rPr lang="en-US" sz="1400" dirty="0" smtClean="0"/>
                        <a:t>Kinect SDK C#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5492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TCM8230MD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$9.95 + PCB cost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- 640 x 480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jpeg via I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9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Selection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6888168"/>
              </p:ext>
            </p:extLst>
          </p:nvPr>
        </p:nvGraphicFramePr>
        <p:xfrm>
          <a:off x="554401" y="2226469"/>
          <a:ext cx="8172000" cy="237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085"/>
                <a:gridCol w="1931827"/>
                <a:gridCol w="2169044"/>
                <a:gridCol w="2169044"/>
              </a:tblGrid>
              <a:tr h="4354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Camera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Output Interpretation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1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Logitech QC 9000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Acquired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Retail $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9.99)</a:t>
                      </a:r>
                      <a:endParaRPr lang="en-US" sz="14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- 1600 x 1200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USB</a:t>
                      </a:r>
                      <a:r>
                        <a:rPr lang="en-US" sz="1400" baseline="0" dirty="0" smtClean="0"/>
                        <a:t> to</a:t>
                      </a:r>
                    </a:p>
                    <a:p>
                      <a:r>
                        <a:rPr lang="en-US" sz="1400" dirty="0" err="1" smtClean="0"/>
                        <a:t>Emgu</a:t>
                      </a:r>
                      <a:r>
                        <a:rPr lang="en-US" sz="1400" dirty="0" smtClean="0"/>
                        <a:t> CV</a:t>
                      </a:r>
                      <a:r>
                        <a:rPr lang="en-US" sz="1400" baseline="0" dirty="0" smtClean="0"/>
                        <a:t> C# / Open CV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</a:tr>
              <a:tr h="751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Kinect </a:t>
                      </a:r>
                    </a:p>
                    <a:p>
                      <a:r>
                        <a:rPr lang="en-US" sz="1400" dirty="0" smtClean="0"/>
                        <a:t>(for Windows)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Acquired 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Retail $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229.99)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- 1280 x 960</a:t>
                      </a:r>
                    </a:p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Depth- 640 x 480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USB to</a:t>
                      </a:r>
                    </a:p>
                    <a:p>
                      <a:r>
                        <a:rPr lang="en-US" sz="1400" dirty="0" smtClean="0"/>
                        <a:t>Kinect SDK C#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</a:tr>
              <a:tr h="435492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TCM8230MD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$9.95 + PCB cost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- 640 x 480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jpeg via I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D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58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Selection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8867994"/>
              </p:ext>
            </p:extLst>
          </p:nvPr>
        </p:nvGraphicFramePr>
        <p:xfrm>
          <a:off x="554401" y="2226469"/>
          <a:ext cx="8172000" cy="237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085"/>
                <a:gridCol w="1931827"/>
                <a:gridCol w="2169044"/>
                <a:gridCol w="2169044"/>
              </a:tblGrid>
              <a:tr h="4354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Camera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Output Interpretation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1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Logitech QC 9000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Acquired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Retail $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9.99)</a:t>
                      </a:r>
                      <a:endParaRPr lang="en-US" sz="14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- 1600 x 1200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USB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to</a:t>
                      </a:r>
                    </a:p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Emgu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C# / Open CV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</a:tr>
              <a:tr h="751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Kinect </a:t>
                      </a:r>
                    </a:p>
                    <a:p>
                      <a:r>
                        <a:rPr lang="en-US" sz="1400" dirty="0" smtClean="0"/>
                        <a:t>(for Windows)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 Acquired </a:t>
                      </a:r>
                    </a:p>
                    <a:p>
                      <a:pPr marL="0" algn="l" rtl="0" eaLnBrk="1" latinLnBrk="0" hangingPunct="1"/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(Retail $229.99)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 - 1280 x 960</a:t>
                      </a:r>
                    </a:p>
                    <a:p>
                      <a:pPr marL="0" algn="l" rtl="0" eaLnBrk="1" latinLnBrk="0" hangingPunct="1"/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Depth- 640 x 480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USB to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Kinect SDK C#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</a:tr>
              <a:tr h="435492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TCM8230MD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$9.95 + PCB cost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- 640 x 480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jpeg via I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D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36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Selection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5687330"/>
              </p:ext>
            </p:extLst>
          </p:nvPr>
        </p:nvGraphicFramePr>
        <p:xfrm>
          <a:off x="554401" y="2226469"/>
          <a:ext cx="8172000" cy="237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085"/>
                <a:gridCol w="1931827"/>
                <a:gridCol w="2169044"/>
                <a:gridCol w="2169044"/>
              </a:tblGrid>
              <a:tr h="4354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Camera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Output Interpretation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1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Logitech QC 9000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Acquired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Retail $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9.99)</a:t>
                      </a:r>
                      <a:endParaRPr lang="en-US" sz="14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- 1600 x 1200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USB</a:t>
                      </a:r>
                      <a:r>
                        <a:rPr lang="en-US" sz="1400" baseline="0" dirty="0" smtClean="0"/>
                        <a:t> to</a:t>
                      </a:r>
                    </a:p>
                    <a:p>
                      <a:r>
                        <a:rPr lang="en-US" sz="1400" dirty="0" err="1" smtClean="0"/>
                        <a:t>Emgu</a:t>
                      </a:r>
                      <a:r>
                        <a:rPr lang="en-US" sz="1400" dirty="0" smtClean="0"/>
                        <a:t> CV</a:t>
                      </a:r>
                      <a:r>
                        <a:rPr lang="en-US" sz="1400" baseline="0" dirty="0" smtClean="0"/>
                        <a:t> C# / Open CV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1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Kinect </a:t>
                      </a:r>
                    </a:p>
                    <a:p>
                      <a:r>
                        <a:rPr lang="en-US" sz="1400" dirty="0" smtClean="0"/>
                        <a:t>(for Windows)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Acquired 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Retail $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229.99)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- 1280 x 960</a:t>
                      </a:r>
                    </a:p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Depth- 640 x 480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USB to</a:t>
                      </a:r>
                    </a:p>
                    <a:p>
                      <a:r>
                        <a:rPr lang="en-US" sz="1400" dirty="0" smtClean="0"/>
                        <a:t>Kinect SDK C#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4"/>
                    </a:solidFill>
                  </a:tcPr>
                </a:tc>
              </a:tr>
              <a:tr h="435492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TCM8230MD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$9.95 + PCB cost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 - 640 x 480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jpeg via I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70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State Interpretation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676400"/>
          <a:ext cx="78867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146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Foose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371600"/>
            <a:ext cx="4419600" cy="5023613"/>
          </a:xfrm>
        </p:spPr>
      </p:pic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12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State Interpretation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1427860"/>
              </p:ext>
            </p:extLst>
          </p:nvPr>
        </p:nvGraphicFramePr>
        <p:xfrm>
          <a:off x="628650" y="1676400"/>
          <a:ext cx="78867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020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Normalization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54163"/>
            <a:ext cx="4876800" cy="2103438"/>
          </a:xfrm>
        </p:spPr>
        <p:txBody>
          <a:bodyPr/>
          <a:lstStyle/>
          <a:p>
            <a:r>
              <a:rPr lang="en-US" dirty="0" smtClean="0"/>
              <a:t>Use depth to select table</a:t>
            </a:r>
          </a:p>
          <a:p>
            <a:r>
              <a:rPr lang="en-US" dirty="0" smtClean="0"/>
              <a:t>Correct height with average table height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2057399"/>
            <a:ext cx="3810000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7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Normalization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54163"/>
            <a:ext cx="4876800" cy="2103438"/>
          </a:xfrm>
        </p:spPr>
        <p:txBody>
          <a:bodyPr/>
          <a:lstStyle/>
          <a:p>
            <a:r>
              <a:rPr lang="en-US" dirty="0" smtClean="0"/>
              <a:t>Use depth to select table</a:t>
            </a:r>
          </a:p>
          <a:p>
            <a:r>
              <a:rPr lang="en-US" dirty="0" smtClean="0"/>
              <a:t>Correct height with average table height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2057399"/>
            <a:ext cx="3810000" cy="2857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314540"/>
            <a:ext cx="4267626" cy="32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9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State Interpretation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7606733"/>
              </p:ext>
            </p:extLst>
          </p:nvPr>
        </p:nvGraphicFramePr>
        <p:xfrm>
          <a:off x="628650" y="1676400"/>
          <a:ext cx="78867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218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State Interpretation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7850878"/>
              </p:ext>
            </p:extLst>
          </p:nvPr>
        </p:nvGraphicFramePr>
        <p:xfrm>
          <a:off x="628650" y="1676400"/>
          <a:ext cx="78867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876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Selection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54163"/>
            <a:ext cx="7924800" cy="2103438"/>
          </a:xfrm>
        </p:spPr>
        <p:txBody>
          <a:bodyPr/>
          <a:lstStyle/>
          <a:p>
            <a:r>
              <a:rPr lang="en-US" dirty="0" smtClean="0"/>
              <a:t>Use EMGU Circular Hough transform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90800"/>
            <a:ext cx="5232613" cy="39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9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Rod and feet rejection phase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54163"/>
            <a:ext cx="7924800" cy="2103438"/>
          </a:xfrm>
        </p:spPr>
        <p:txBody>
          <a:bodyPr/>
          <a:lstStyle/>
          <a:p>
            <a:r>
              <a:rPr lang="en-US" dirty="0" smtClean="0"/>
              <a:t>BFS near pixels of similar depth</a:t>
            </a:r>
          </a:p>
          <a:p>
            <a:r>
              <a:rPr lang="en-US" dirty="0" smtClean="0"/>
              <a:t>If you hit black pixel, then it’s a foot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819400"/>
            <a:ext cx="5130800" cy="38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0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State Interpretation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1327962"/>
              </p:ext>
            </p:extLst>
          </p:nvPr>
        </p:nvGraphicFramePr>
        <p:xfrm>
          <a:off x="628650" y="1676400"/>
          <a:ext cx="78867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745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State Interpretation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3817617"/>
              </p:ext>
            </p:extLst>
          </p:nvPr>
        </p:nvGraphicFramePr>
        <p:xfrm>
          <a:off x="628650" y="1676400"/>
          <a:ext cx="78867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569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Hough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/>
          <a:lstStyle/>
          <a:p>
            <a:r>
              <a:rPr lang="en-US" dirty="0" smtClean="0"/>
              <a:t>Convolve image with modified </a:t>
            </a:r>
            <a:r>
              <a:rPr lang="en-US" dirty="0" err="1"/>
              <a:t>S</a:t>
            </a:r>
            <a:r>
              <a:rPr lang="en-US" dirty="0" err="1" smtClean="0"/>
              <a:t>obel</a:t>
            </a:r>
            <a:r>
              <a:rPr lang="en-US" dirty="0" smtClean="0"/>
              <a:t> kernels</a:t>
            </a:r>
          </a:p>
          <a:p>
            <a:r>
              <a:rPr lang="en-US" dirty="0" smtClean="0"/>
              <a:t>Run Hough accumulator on multiple sizes, subtract wrong sizes</a:t>
            </a:r>
            <a:endParaRPr lang="en-US" dirty="0"/>
          </a:p>
        </p:txBody>
      </p:sp>
      <p:pic>
        <p:nvPicPr>
          <p:cNvPr id="24577" name="Picture 1" descr="C:\Users\ai\Dropbox\SeniorDesign\Final Presentation\imagecolor.bmp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7012" t="9756" r="7012" b="21951"/>
          <a:stretch>
            <a:fillRect/>
          </a:stretch>
        </p:blipFill>
        <p:spPr bwMode="auto">
          <a:xfrm>
            <a:off x="2971800" y="3262009"/>
            <a:ext cx="5652407" cy="3367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29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Diverse Engineering team</a:t>
            </a:r>
          </a:p>
          <a:p>
            <a:pPr lvl="2"/>
            <a:r>
              <a:rPr lang="en-US" dirty="0" smtClean="0"/>
              <a:t>Optical Image Processing </a:t>
            </a:r>
          </a:p>
          <a:p>
            <a:pPr lvl="2"/>
            <a:r>
              <a:rPr lang="en-US" dirty="0" smtClean="0"/>
              <a:t>Artificial Intelligence</a:t>
            </a:r>
          </a:p>
          <a:p>
            <a:pPr lvl="2"/>
            <a:r>
              <a:rPr lang="en-US" dirty="0" smtClean="0"/>
              <a:t>Software Engineering</a:t>
            </a:r>
          </a:p>
          <a:p>
            <a:pPr lvl="2"/>
            <a:r>
              <a:rPr lang="en-US" dirty="0" smtClean="0"/>
              <a:t>Linear Control Systems</a:t>
            </a:r>
          </a:p>
          <a:p>
            <a:pPr lvl="2"/>
            <a:r>
              <a:rPr lang="en-US" dirty="0" smtClean="0"/>
              <a:t>Robotics</a:t>
            </a:r>
          </a:p>
          <a:p>
            <a:pPr lvl="2"/>
            <a:endParaRPr lang="en-US" dirty="0" smtClean="0"/>
          </a:p>
          <a:p>
            <a:r>
              <a:rPr lang="en-US" dirty="0" err="1" smtClean="0"/>
              <a:t>SoarTech</a:t>
            </a:r>
            <a:r>
              <a:rPr lang="en-US" dirty="0" smtClean="0"/>
              <a:t> Sponsorship</a:t>
            </a:r>
          </a:p>
          <a:p>
            <a:pPr lvl="2"/>
            <a:r>
              <a:rPr lang="en-US" dirty="0" smtClean="0"/>
              <a:t>Showcase artificial intelligence in a “cool” domain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9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State Interpretation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676400"/>
          <a:ext cx="78867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090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State Interpretation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8678397"/>
              </p:ext>
            </p:extLst>
          </p:nvPr>
        </p:nvGraphicFramePr>
        <p:xfrm>
          <a:off x="628650" y="1676400"/>
          <a:ext cx="78867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474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feet </a:t>
            </a:r>
            <a:r>
              <a:rPr lang="en-US" dirty="0"/>
              <a:t>rejection phase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/>
          <a:lstStyle/>
          <a:p>
            <a:r>
              <a:rPr lang="en-US" dirty="0" smtClean="0"/>
              <a:t>Trace circle around selected candidates, find min/max depth</a:t>
            </a:r>
          </a:p>
          <a:p>
            <a:pPr lvl="1"/>
            <a:r>
              <a:rPr lang="en-US" dirty="0" smtClean="0"/>
              <a:t>Ball has uniform depth</a:t>
            </a:r>
          </a:p>
          <a:p>
            <a:pPr lvl="1"/>
            <a:r>
              <a:rPr lang="en-US" dirty="0" smtClean="0"/>
              <a:t>Foot has high difference between min and max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lum contrast="6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38" t="22489" r="59039" b="51810"/>
          <a:stretch/>
        </p:blipFill>
        <p:spPr>
          <a:xfrm>
            <a:off x="4038600" y="3886200"/>
            <a:ext cx="4376141" cy="26930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24600" y="562356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4724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13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State Interpretation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676400"/>
          <a:ext cx="78867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667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State Interpretation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907618"/>
              </p:ext>
            </p:extLst>
          </p:nvPr>
        </p:nvGraphicFramePr>
        <p:xfrm>
          <a:off x="628650" y="1676400"/>
          <a:ext cx="78867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171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Filter out false positive detections from the CV</a:t>
            </a:r>
          </a:p>
          <a:p>
            <a:pPr lvl="2"/>
            <a:r>
              <a:rPr lang="en-US" dirty="0" smtClean="0"/>
              <a:t>Give a “confidence” measure for each new detection based on previous nearby detections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Project the ball forward using a physics model</a:t>
            </a:r>
          </a:p>
          <a:p>
            <a:pPr lvl="2"/>
            <a:r>
              <a:rPr lang="en-US" dirty="0" smtClean="0"/>
              <a:t>Based on velocity of previous frames</a:t>
            </a:r>
          </a:p>
          <a:p>
            <a:pPr lvl="2"/>
            <a:r>
              <a:rPr lang="en-US" dirty="0" smtClean="0"/>
              <a:t>Includes bounces off of walls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37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677478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379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230447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858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Responsible for:</a:t>
            </a:r>
          </a:p>
          <a:p>
            <a:pPr lvl="1"/>
            <a:r>
              <a:rPr lang="en-US" dirty="0" smtClean="0"/>
              <a:t>Taking current ball state from Physics </a:t>
            </a:r>
            <a:r>
              <a:rPr lang="en-US" dirty="0"/>
              <a:t>E</a:t>
            </a:r>
            <a:r>
              <a:rPr lang="en-US" dirty="0" smtClean="0"/>
              <a:t>ngine</a:t>
            </a:r>
          </a:p>
          <a:p>
            <a:pPr lvl="1"/>
            <a:r>
              <a:rPr lang="en-US" dirty="0" smtClean="0"/>
              <a:t>Calculating a move</a:t>
            </a:r>
          </a:p>
          <a:p>
            <a:pPr lvl="1"/>
            <a:r>
              <a:rPr lang="en-US" dirty="0" smtClean="0"/>
              <a:t>Outputting that move to the correct RCB</a:t>
            </a:r>
          </a:p>
          <a:p>
            <a:r>
              <a:rPr lang="en-US" dirty="0"/>
              <a:t>Standard AMD64 computer (along with CV</a:t>
            </a:r>
            <a:r>
              <a:rPr lang="en-US" dirty="0" smtClean="0"/>
              <a:t>)</a:t>
            </a:r>
          </a:p>
          <a:p>
            <a:r>
              <a:rPr lang="en-US" dirty="0" smtClean="0"/>
              <a:t>C#</a:t>
            </a:r>
          </a:p>
          <a:p>
            <a:pPr lvl="1"/>
            <a:r>
              <a:rPr lang="en-US" dirty="0" smtClean="0"/>
              <a:t>Ease of coding</a:t>
            </a:r>
          </a:p>
          <a:p>
            <a:pPr lvl="1"/>
            <a:r>
              <a:rPr lang="en-US" dirty="0" smtClean="0"/>
              <a:t>Compatibility with CV codebase</a:t>
            </a:r>
          </a:p>
        </p:txBody>
      </p:sp>
    </p:spTree>
    <p:extLst>
      <p:ext uri="{BB962C8B-B14F-4D97-AF65-F5344CB8AC3E}">
        <p14:creationId xmlns:p14="http://schemas.microsoft.com/office/powerpoint/2010/main" xmlns="" val="30789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Strategy: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rod, where can we block the ball?</a:t>
            </a:r>
          </a:p>
          <a:p>
            <a:r>
              <a:rPr lang="en-US" dirty="0" smtClean="0"/>
              <a:t>How can we get there?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91025" y="3038475"/>
            <a:ext cx="42100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7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More affordable than competition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Minimize modification to the table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Entertaining/Competitive</a:t>
            </a:r>
          </a:p>
          <a:p>
            <a:pPr lvl="1"/>
            <a:r>
              <a:rPr lang="en-US" dirty="0" smtClean="0"/>
              <a:t>Entertaining to a novice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36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</a:t>
            </a:r>
            <a:r>
              <a:rPr lang="en-US" dirty="0"/>
              <a:t>Strategy: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in position and velocity from Physics</a:t>
            </a:r>
          </a:p>
          <a:p>
            <a:r>
              <a:rPr lang="en-US" dirty="0"/>
              <a:t>Choose closest puppet capable of interception</a:t>
            </a:r>
          </a:p>
          <a:p>
            <a:pPr lvl="1"/>
            <a:r>
              <a:rPr lang="en-US" dirty="0"/>
              <a:t>Based on last issued </a:t>
            </a:r>
            <a:r>
              <a:rPr lang="en-US" dirty="0" smtClean="0"/>
              <a:t>position</a:t>
            </a:r>
          </a:p>
          <a:p>
            <a:r>
              <a:rPr lang="en-US" dirty="0" smtClean="0"/>
              <a:t>For each rod, take action based on the following rules:</a:t>
            </a:r>
          </a:p>
        </p:txBody>
      </p:sp>
    </p:spTree>
    <p:extLst>
      <p:ext uri="{BB962C8B-B14F-4D97-AF65-F5344CB8AC3E}">
        <p14:creationId xmlns:p14="http://schemas.microsoft.com/office/powerpoint/2010/main" xmlns="" val="29868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</a:t>
            </a:r>
            <a:r>
              <a:rPr lang="en-US" dirty="0"/>
              <a:t>Strategy: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ball is behind the rod, center the rod</a:t>
            </a:r>
          </a:p>
        </p:txBody>
      </p:sp>
      <p:pic>
        <p:nvPicPr>
          <p:cNvPr id="1026" name="Picture 2" descr="C:\Users\Nick\Desktop\DSC_02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632"/>
          <a:stretch/>
        </p:blipFill>
        <p:spPr bwMode="auto">
          <a:xfrm>
            <a:off x="3053550" y="2212848"/>
            <a:ext cx="5709450" cy="434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410200" y="3886200"/>
            <a:ext cx="0" cy="4466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innerShdw blurRad="114300">
              <a:schemeClr val="tx1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52800" y="5105400"/>
            <a:ext cx="5257800" cy="76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986105" y="5033119"/>
            <a:ext cx="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441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</a:t>
            </a:r>
            <a:r>
              <a:rPr lang="en-US" dirty="0"/>
              <a:t>Strategy: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733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If ahead, but slow or moving away, line up directly</a:t>
            </a:r>
          </a:p>
        </p:txBody>
      </p:sp>
      <p:pic>
        <p:nvPicPr>
          <p:cNvPr id="2050" name="Picture 2" descr="C:\Users\Nick\Desktop\DSC_0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55"/>
          <a:stretch/>
        </p:blipFill>
        <p:spPr bwMode="auto">
          <a:xfrm rot="16200000">
            <a:off x="4413357" y="2206604"/>
            <a:ext cx="4048039" cy="434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6380988" y="2819400"/>
            <a:ext cx="56388" cy="28956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943600" y="5715000"/>
            <a:ext cx="437388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303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</a:t>
            </a:r>
            <a:r>
              <a:rPr lang="en-US" dirty="0"/>
              <a:t>Strategy: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If neither of those, project future position and move to intercept</a:t>
            </a:r>
          </a:p>
        </p:txBody>
      </p:sp>
      <p:pic>
        <p:nvPicPr>
          <p:cNvPr id="3074" name="Picture 2" descr="C:\Users\Nick\Desktop\DSC_02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97" r="16289"/>
          <a:stretch/>
        </p:blipFill>
        <p:spPr bwMode="auto">
          <a:xfrm>
            <a:off x="4038600" y="1984248"/>
            <a:ext cx="4804012" cy="434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781800" y="4572000"/>
            <a:ext cx="5334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76800" y="2286000"/>
            <a:ext cx="1905000" cy="22860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055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strategy: kick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 is the most important factor</a:t>
            </a:r>
          </a:p>
          <a:p>
            <a:r>
              <a:rPr lang="en-US" dirty="0" smtClean="0"/>
              <a:t>Project position 0.25s into future</a:t>
            </a:r>
          </a:p>
          <a:p>
            <a:pPr lvl="1"/>
            <a:r>
              <a:rPr lang="en-US" dirty="0" smtClean="0"/>
              <a:t>Taking velocity into account</a:t>
            </a:r>
          </a:p>
          <a:p>
            <a:r>
              <a:rPr lang="en-US" dirty="0" smtClean="0"/>
              <a:t>Kick if it will be within a range of the rod</a:t>
            </a:r>
          </a:p>
          <a:p>
            <a:pPr lvl="1"/>
            <a:r>
              <a:rPr lang="en-US" dirty="0" smtClean="0"/>
              <a:t>Tuned values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432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</a:t>
            </a:r>
            <a:r>
              <a:rPr lang="en-US" dirty="0"/>
              <a:t>Strategy: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update too quickly</a:t>
            </a:r>
          </a:p>
          <a:p>
            <a:pPr lvl="1"/>
            <a:r>
              <a:rPr lang="en-US" dirty="0" smtClean="0"/>
              <a:t>In testing, updating quickly led to jerky movement</a:t>
            </a:r>
          </a:p>
          <a:p>
            <a:pPr lvl="1"/>
            <a:r>
              <a:rPr lang="en-US" dirty="0" smtClean="0"/>
              <a:t>Slower updating allows for better performance</a:t>
            </a:r>
          </a:p>
          <a:p>
            <a:r>
              <a:rPr lang="en-US" dirty="0" smtClean="0"/>
              <a:t>Don’t send small updates</a:t>
            </a:r>
          </a:p>
          <a:p>
            <a:pPr lvl="1"/>
            <a:r>
              <a:rPr lang="en-US" dirty="0" smtClean="0"/>
              <a:t>Use threshold value that shrinks with time and distance from rod</a:t>
            </a:r>
          </a:p>
          <a:p>
            <a:pPr lvl="1"/>
            <a:r>
              <a:rPr lang="en-US" dirty="0" smtClean="0"/>
              <a:t>Reduces jitter by discarding small moves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448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AI: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Initialization</a:t>
            </a:r>
          </a:p>
          <a:p>
            <a:pPr lvl="1"/>
            <a:r>
              <a:rPr lang="en-US" dirty="0" smtClean="0"/>
              <a:t>Automatically finds each RCB</a:t>
            </a:r>
          </a:p>
          <a:p>
            <a:pPr lvl="1"/>
            <a:r>
              <a:rPr lang="en-US" dirty="0" smtClean="0"/>
              <a:t>Gets correct number</a:t>
            </a:r>
          </a:p>
          <a:p>
            <a:r>
              <a:rPr lang="en-US" dirty="0" smtClean="0"/>
              <a:t>Calibration</a:t>
            </a:r>
          </a:p>
          <a:p>
            <a:pPr lvl="1"/>
            <a:r>
              <a:rPr lang="en-US" dirty="0" smtClean="0"/>
              <a:t>RCBs automatically calibrate on boot</a:t>
            </a:r>
          </a:p>
          <a:p>
            <a:pPr lvl="1"/>
            <a:r>
              <a:rPr lang="en-US" dirty="0" smtClean="0"/>
              <a:t>AI requests and uses this value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040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230447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858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2878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531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Rod Control Board (RCB)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953000" cy="4525963"/>
          </a:xfrm>
        </p:spPr>
        <p:txBody>
          <a:bodyPr/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Take in desired location and kick state of players from computer</a:t>
            </a:r>
          </a:p>
          <a:p>
            <a:pPr lvl="1"/>
            <a:r>
              <a:rPr lang="en-US" dirty="0" smtClean="0"/>
              <a:t>Take in sensor data</a:t>
            </a:r>
          </a:p>
          <a:p>
            <a:pPr lvl="1"/>
            <a:r>
              <a:rPr lang="en-US" dirty="0" smtClean="0"/>
              <a:t>Power and Control Actuators</a:t>
            </a:r>
          </a:p>
        </p:txBody>
      </p:sp>
      <p:pic>
        <p:nvPicPr>
          <p:cNvPr id="6" name="Picture 2" descr="D:\My Dropbox\SeniorDesign\PC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533" y="1219200"/>
            <a:ext cx="384048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55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2222788"/>
              </p:ext>
            </p:extLst>
          </p:nvPr>
        </p:nvGraphicFramePr>
        <p:xfrm>
          <a:off x="990600" y="1752600"/>
          <a:ext cx="7162800" cy="437159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052937"/>
                <a:gridCol w="2366682"/>
                <a:gridCol w="1743181"/>
              </a:tblGrid>
              <a:tr h="54481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Component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Metric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Value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Camera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err="1">
                          <a:effectLst/>
                        </a:rPr>
                        <a:t>Framerate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30 fps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Camera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Resolution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640x480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Central Computer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Delay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33 ms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Lateral </a:t>
                      </a:r>
                      <a:r>
                        <a:rPr lang="en-US" sz="2800" u="none" strike="noStrike" dirty="0" smtClean="0">
                          <a:effectLst/>
                        </a:rPr>
                        <a:t>Motion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Speed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1 m/s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r>
                        <a:rPr lang="en-US" sz="2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Lateral Motion</a:t>
                      </a:r>
                      <a:endParaRPr lang="en-US" sz="2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2.5cm</a:t>
                      </a:r>
                      <a:endParaRPr 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Kick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Speed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r>
                        <a:rPr lang="en-US" sz="2800" u="none" strike="noStrike" dirty="0" smtClean="0">
                          <a:effectLst/>
                        </a:rPr>
                        <a:t> </a:t>
                      </a:r>
                      <a:r>
                        <a:rPr lang="en-US" sz="2800" u="none" strike="noStrike" dirty="0">
                          <a:effectLst/>
                        </a:rPr>
                        <a:t>m/s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42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22998" y="457200"/>
          <a:ext cx="8868602" cy="5638800"/>
        </p:xfrm>
        <a:graphic>
          <a:graphicData uri="http://schemas.openxmlformats.org/presentationml/2006/ole">
            <p:oleObj spid="_x0000_s1062" name="Acrobat Document" r:id="rId3" imgW="15559920" imgH="10050480" progId="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1143000" y="2895600"/>
            <a:ext cx="736681" cy="6506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4200" y="838200"/>
            <a:ext cx="1326027" cy="10843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1905000"/>
            <a:ext cx="2062708" cy="32531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86600" y="2133600"/>
            <a:ext cx="1178690" cy="10729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10600" y="2438400"/>
            <a:ext cx="368341" cy="7952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10600" y="3657600"/>
            <a:ext cx="368341" cy="7952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62800" y="3352800"/>
            <a:ext cx="1178690" cy="10729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8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6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Design Decisions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</a:p>
          <a:p>
            <a:r>
              <a:rPr lang="en-US" dirty="0" smtClean="0"/>
              <a:t>Motor controller</a:t>
            </a:r>
          </a:p>
          <a:p>
            <a:r>
              <a:rPr lang="en-US" dirty="0" smtClean="0"/>
              <a:t>Control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56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Microcontroller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6517812"/>
              </p:ext>
            </p:extLst>
          </p:nvPr>
        </p:nvGraphicFramePr>
        <p:xfrm>
          <a:off x="304801" y="1600200"/>
          <a:ext cx="8610600" cy="43015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50840"/>
                <a:gridCol w="1076325"/>
                <a:gridCol w="1076325"/>
                <a:gridCol w="1883568"/>
                <a:gridCol w="1310061"/>
                <a:gridCol w="1313481"/>
              </a:tblGrid>
              <a:tr h="6191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# of I/O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Speed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 smtClean="0">
                          <a:effectLst/>
                        </a:rPr>
                        <a:t>Arduino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Friendly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 on-board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MSP430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Sort of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1.10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ATmega32u4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Atmega2560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</a:t>
                      </a:r>
                      <a:r>
                        <a:rPr lang="en-US" sz="2000" u="none" strike="noStrike" dirty="0" smtClean="0">
                          <a:effectLst/>
                        </a:rPr>
                        <a:t>  17.97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PIC18F4550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48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6.68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70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Microcontroller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1" y="1600200"/>
          <a:ext cx="8610600" cy="43015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50840"/>
                <a:gridCol w="1076325"/>
                <a:gridCol w="1076325"/>
                <a:gridCol w="1883568"/>
                <a:gridCol w="1310061"/>
                <a:gridCol w="1313481"/>
              </a:tblGrid>
              <a:tr h="6191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# of I/O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Speed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 smtClean="0">
                          <a:effectLst/>
                        </a:rPr>
                        <a:t>Arduino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Friendly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 on-board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MSP430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Sort of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1.10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ATmega32u4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Atmega2560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</a:t>
                      </a:r>
                      <a:r>
                        <a:rPr lang="en-US" sz="2000" u="none" strike="noStrike" dirty="0" smtClean="0">
                          <a:effectLst/>
                        </a:rPr>
                        <a:t>  17.97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PIC18F4550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48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6.68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85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Microcontroller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3239721"/>
              </p:ext>
            </p:extLst>
          </p:nvPr>
        </p:nvGraphicFramePr>
        <p:xfrm>
          <a:off x="304801" y="1600200"/>
          <a:ext cx="8610600" cy="43015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50840"/>
                <a:gridCol w="1076325"/>
                <a:gridCol w="1076325"/>
                <a:gridCol w="1883568"/>
                <a:gridCol w="1310061"/>
                <a:gridCol w="1313481"/>
              </a:tblGrid>
              <a:tr h="6191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# of I/O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Speed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 smtClean="0">
                          <a:effectLst/>
                        </a:rPr>
                        <a:t>Arduino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Friendly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 on-board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MSP430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Sort of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1.10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ATmega32u4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Atmega2560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</a:t>
                      </a:r>
                      <a:r>
                        <a:rPr lang="en-US" sz="2000" u="none" strike="noStrike" dirty="0" smtClean="0">
                          <a:effectLst/>
                        </a:rPr>
                        <a:t>  17.97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PIC18F4550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48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6.68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70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Microcontroller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8909711"/>
              </p:ext>
            </p:extLst>
          </p:nvPr>
        </p:nvGraphicFramePr>
        <p:xfrm>
          <a:off x="304801" y="1600200"/>
          <a:ext cx="8610600" cy="43015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50840"/>
                <a:gridCol w="1076325"/>
                <a:gridCol w="1076325"/>
                <a:gridCol w="1883568"/>
                <a:gridCol w="1310061"/>
                <a:gridCol w="1313481"/>
              </a:tblGrid>
              <a:tr h="61912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# of I/O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Speed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 smtClean="0">
                          <a:effectLst/>
                        </a:rPr>
                        <a:t>Arduino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</a:rPr>
                        <a:t>Friendly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USB on-board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MSP430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Sort of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1.10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ATmega32u4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16 MHz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AVR Atmega2560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16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</a:t>
                      </a:r>
                      <a:r>
                        <a:rPr lang="en-US" sz="2000" u="none" strike="noStrike" dirty="0" smtClean="0">
                          <a:effectLst/>
                        </a:rPr>
                        <a:t>  17.97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205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PIC18F4550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48 MHz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6.68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70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Motor 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350440"/>
              </p:ext>
            </p:extLst>
          </p:nvPr>
        </p:nvGraphicFramePr>
        <p:xfrm>
          <a:off x="457200" y="1371601"/>
          <a:ext cx="8382000" cy="52577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3256"/>
                <a:gridCol w="1597381"/>
                <a:gridCol w="1323619"/>
                <a:gridCol w="1673144"/>
                <a:gridCol w="1295400"/>
                <a:gridCol w="1219200"/>
              </a:tblGrid>
              <a:tr h="11809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Continuous Current Rating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Operating Voltage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On-board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Microstepping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Control Complexity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Unit Cost (USD)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DVR8825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1.8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8.2-45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$6.53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  <a:endParaRPr lang="en-US" sz="20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A4975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1.5 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5-50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$3.69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H-Bridge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LMD18200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3.0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12-55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$16.04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H-Bridge</a:t>
                      </a: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L298N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2.5-46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$2.95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5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Motor 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350440"/>
              </p:ext>
            </p:extLst>
          </p:nvPr>
        </p:nvGraphicFramePr>
        <p:xfrm>
          <a:off x="457200" y="1371601"/>
          <a:ext cx="8382000" cy="52577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3256"/>
                <a:gridCol w="1597381"/>
                <a:gridCol w="1323619"/>
                <a:gridCol w="1673144"/>
                <a:gridCol w="1295400"/>
                <a:gridCol w="1219200"/>
              </a:tblGrid>
              <a:tr h="11809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Continuous Current Rating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Operating Voltage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On-board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Microstepping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Control Complexity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Unit Cost (USD)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DVR8825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1.8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8.2-45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$6.53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  <a:endParaRPr lang="en-US" sz="20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A4975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1.5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5-50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$3.69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H-Bridge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LMD18200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3.0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12-55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$16.04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H-Bridge</a:t>
                      </a: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L298N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2.5-46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$2.95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5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Motor 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350440"/>
              </p:ext>
            </p:extLst>
          </p:nvPr>
        </p:nvGraphicFramePr>
        <p:xfrm>
          <a:off x="457200" y="1371601"/>
          <a:ext cx="8382000" cy="52577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3256"/>
                <a:gridCol w="1597381"/>
                <a:gridCol w="1323619"/>
                <a:gridCol w="1673144"/>
                <a:gridCol w="1295400"/>
                <a:gridCol w="1219200"/>
              </a:tblGrid>
              <a:tr h="11809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Continuous Current Rating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Operating Voltage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On-board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Microstepping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Control Complexity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Unit Cost (USD)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DVR8825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1.8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8.2-45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$6.53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  <a:endParaRPr lang="en-US" sz="20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A4975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1.5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5-50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$3.69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H-Bridge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LMD18200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3.0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12-55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$16.04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H-Bridge</a:t>
                      </a: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L298N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2.5-46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$2.95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5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Motor 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350440"/>
              </p:ext>
            </p:extLst>
          </p:nvPr>
        </p:nvGraphicFramePr>
        <p:xfrm>
          <a:off x="457200" y="1371601"/>
          <a:ext cx="8382000" cy="52577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3256"/>
                <a:gridCol w="1597381"/>
                <a:gridCol w="1323619"/>
                <a:gridCol w="1673144"/>
                <a:gridCol w="1295400"/>
                <a:gridCol w="1219200"/>
              </a:tblGrid>
              <a:tr h="11809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Continuous Current Rating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Operating Voltage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On-board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Microstepping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Control Complexity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Unit Cost (USD)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DVR8825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1.8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8.2-45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$6.53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</a:tr>
              <a:tr h="9265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  <a:endParaRPr lang="en-US" sz="20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A4975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1.5 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5-50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$3.69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H-Bridge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LMD18200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3.0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12-55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$16.04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H-Bridge</a:t>
                      </a: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L298N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2.5-46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$2.95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5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180525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966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Motor 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350440"/>
              </p:ext>
            </p:extLst>
          </p:nvPr>
        </p:nvGraphicFramePr>
        <p:xfrm>
          <a:off x="457200" y="1371601"/>
          <a:ext cx="8382000" cy="52577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3256"/>
                <a:gridCol w="1597381"/>
                <a:gridCol w="1323619"/>
                <a:gridCol w="1673144"/>
                <a:gridCol w="1295400"/>
                <a:gridCol w="1219200"/>
              </a:tblGrid>
              <a:tr h="11809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Continuous Current Rating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Operating Voltage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On-board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Microstepping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Control Complexity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Unit Cost (USD)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DVR8825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1.8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8.2-45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$6.53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</a:tr>
              <a:tr h="9265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  <a:endParaRPr lang="en-US" sz="20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A4975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1.5 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5-50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$3.69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H-Bridge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LMD18200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3.0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12-55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$16.04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H-Bridge</a:t>
                      </a: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L298N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2.5-46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$2.95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5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Motor 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350440"/>
              </p:ext>
            </p:extLst>
          </p:nvPr>
        </p:nvGraphicFramePr>
        <p:xfrm>
          <a:off x="457200" y="1371601"/>
          <a:ext cx="8382000" cy="52577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3256"/>
                <a:gridCol w="1597381"/>
                <a:gridCol w="1323619"/>
                <a:gridCol w="1673144"/>
                <a:gridCol w="1295400"/>
                <a:gridCol w="1219200"/>
              </a:tblGrid>
              <a:tr h="11809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Continuous Current Rating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Operating Voltage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On-board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Microstepping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Control Complexity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Unit Cost (USD)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DVR8825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1.8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8.2-45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$6.53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</a:tr>
              <a:tr h="9265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  <a:endParaRPr lang="en-US" sz="20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A4975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1.5 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5-50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$3.69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H-Bridge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LMD18200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3.0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12-55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$16.04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H-Bridge</a:t>
                      </a: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L298N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2.5-46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$2.95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5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Motor controller decision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350440"/>
              </p:ext>
            </p:extLst>
          </p:nvPr>
        </p:nvGraphicFramePr>
        <p:xfrm>
          <a:off x="457200" y="1371601"/>
          <a:ext cx="8382000" cy="52577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3256"/>
                <a:gridCol w="1597381"/>
                <a:gridCol w="1323619"/>
                <a:gridCol w="1673144"/>
                <a:gridCol w="1295400"/>
                <a:gridCol w="1219200"/>
              </a:tblGrid>
              <a:tr h="11809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Part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Continuous Current Rating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+mn-lt"/>
                        </a:rPr>
                        <a:t>Operating Voltage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On-board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Microstepping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Control Complexity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Unit Cost (USD)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26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DVR8825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1.8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8.2-45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$6.53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</a:tr>
              <a:tr h="9265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Stepper Driver</a:t>
                      </a:r>
                      <a:endParaRPr lang="en-US" sz="20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A4975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1.5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5-50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$3.69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H-Bridge</a:t>
                      </a: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LMD18200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3.0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12-55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  <a:latin typeface="+mn-lt"/>
                        </a:rPr>
                        <a:t> $16.04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</a:tr>
              <a:tr h="1111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 H-Bridge</a:t>
                      </a: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L298N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2.5-46 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$2.95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51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Stepper Motor Control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612416"/>
              </p:ext>
            </p:extLst>
          </p:nvPr>
        </p:nvGraphicFramePr>
        <p:xfrm>
          <a:off x="609600" y="1828801"/>
          <a:ext cx="8001000" cy="39624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83960"/>
                <a:gridCol w="1684422"/>
                <a:gridCol w="2426708"/>
                <a:gridCol w="1605910"/>
              </a:tblGrid>
              <a:tr h="10794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Control Method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Complexity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Incremental 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Drift Error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414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Closed-Loop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High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       119.80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414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Open-Loop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             16.00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09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Stepper Motor Control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612416"/>
              </p:ext>
            </p:extLst>
          </p:nvPr>
        </p:nvGraphicFramePr>
        <p:xfrm>
          <a:off x="609600" y="1828801"/>
          <a:ext cx="8001000" cy="39624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83960"/>
                <a:gridCol w="1684422"/>
                <a:gridCol w="2426708"/>
                <a:gridCol w="1605910"/>
              </a:tblGrid>
              <a:tr h="10794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Control Method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Complexity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Incremental 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Drift Error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414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Closed-Loop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High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       119.80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414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Open-Loop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          16.00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09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Stepper Motor Control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7480842"/>
              </p:ext>
            </p:extLst>
          </p:nvPr>
        </p:nvGraphicFramePr>
        <p:xfrm>
          <a:off x="609600" y="1828801"/>
          <a:ext cx="8001000" cy="39624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83960"/>
                <a:gridCol w="1684422"/>
                <a:gridCol w="2426708"/>
                <a:gridCol w="1605910"/>
              </a:tblGrid>
              <a:tr h="10794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Control Method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Complexity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Incremental Cost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Drift Error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414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Closed-Loop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High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       119.80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CF0E8"/>
                    </a:solidFill>
                  </a:tcPr>
                </a:tc>
              </a:tr>
              <a:tr h="14414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Open-Loop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          16.00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09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8229600" cy="1143000"/>
          </a:xfrm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pic>
        <p:nvPicPr>
          <p:cNvPr id="5" name="Picture 4" descr="http://upload.wikimedia.org/wikipedia/en/thumb/a/a2/UCF_Seal.svg/1000px-UCF_Se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standard PC power supplies for the PC and PCB boards</a:t>
            </a:r>
          </a:p>
          <a:p>
            <a:r>
              <a:rPr lang="en-US" dirty="0" smtClean="0"/>
              <a:t>Using 12 VDC and 5 VDC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93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2878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531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150016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23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Mechanical/Robotic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smtClean="0"/>
              <a:t>Two primary actuations:</a:t>
            </a:r>
          </a:p>
          <a:p>
            <a:pPr lvl="1"/>
            <a:r>
              <a:rPr lang="en-US" dirty="0" smtClean="0"/>
              <a:t>Linear Motion</a:t>
            </a:r>
          </a:p>
          <a:p>
            <a:pPr lvl="1"/>
            <a:r>
              <a:rPr lang="en-US" dirty="0" smtClean="0"/>
              <a:t>Rotational Motion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4038600" cy="205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2057400" cy="28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97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677478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379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Motion Specifications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9552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 0.165Nm Torque at 1247 rpm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5330" y="1383268"/>
            <a:ext cx="372907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4375" y="1574819"/>
            <a:ext cx="4114800" cy="4558229"/>
          </a:xfrm>
          <a:prstGeom prst="rect">
            <a:avLst/>
          </a:prstGeom>
          <a:blipFill rotWithShape="1">
            <a:blip r:embed="rId4" cstate="print"/>
            <a:stretch>
              <a:fillRect l="-1333" t="-1872"/>
            </a:stretch>
          </a:blipFill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Rotational Motion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76400"/>
            <a:ext cx="4343400" cy="4463533"/>
          </a:xfrm>
          <a:blipFill rotWithShape="1">
            <a:blip r:embed="rId3" cstate="print"/>
            <a:stretch>
              <a:fillRect l="-842" t="-1776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9552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 5.51 Nm Torque at 310 rpm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1372" y="3821668"/>
            <a:ext cx="258822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8912" y="1676400"/>
            <a:ext cx="2853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10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Options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0373756"/>
              </p:ext>
            </p:extLst>
          </p:nvPr>
        </p:nvGraphicFramePr>
        <p:xfrm>
          <a:off x="304800" y="1554163"/>
          <a:ext cx="8686800" cy="4480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49967"/>
                <a:gridCol w="1017482"/>
                <a:gridCol w="1714236"/>
                <a:gridCol w="1048649"/>
                <a:gridCol w="965200"/>
                <a:gridCol w="1286933"/>
                <a:gridCol w="804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Rating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Rating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Watts (max)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RPM</a:t>
                      </a:r>
                    </a:p>
                    <a:p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Johnson Electric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HC615-64823</a:t>
                      </a:r>
                      <a:endParaRPr lang="en-US" dirty="0">
                        <a:effectLst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$5.95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6-24 VDC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0.011 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4700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CIM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AM802-001A </a:t>
                      </a:r>
                      <a:endParaRPr lang="en-US" baseline="0" dirty="0" smtClean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VDC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337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2.42 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5310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BaneBot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RS775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$12.75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6-18 VDC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0.083Nm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7300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Sparkfun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ROB-09238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$14.95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0.016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NEMA</a:t>
                      </a:r>
                    </a:p>
                    <a:p>
                      <a:r>
                        <a:rPr lang="en-US" dirty="0" smtClean="0"/>
                        <a:t>6627T31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$86.67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12–40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0.057 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 Servo KH56JM2-901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$91.84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12-24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 marL="96520" marR="9652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248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</a:t>
            </a:r>
            <a:r>
              <a:rPr lang="en-US" dirty="0" smtClean="0"/>
              <a:t>: 0.165Nm Torque at 1247 </a:t>
            </a:r>
            <a:r>
              <a:rPr lang="en-US" dirty="0"/>
              <a:t>rpm </a:t>
            </a:r>
            <a:r>
              <a:rPr lang="en-US" dirty="0" smtClean="0"/>
              <a:t>   </a:t>
            </a:r>
            <a:r>
              <a:rPr lang="en-US" b="1" dirty="0" smtClean="0"/>
              <a:t>ROTATIONAL</a:t>
            </a:r>
            <a:r>
              <a:rPr lang="en-US" dirty="0" smtClean="0"/>
              <a:t>: 5.51 </a:t>
            </a:r>
            <a:r>
              <a:rPr lang="en-US" dirty="0"/>
              <a:t>Nm Torque at 310 rpm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72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Options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7041827"/>
              </p:ext>
            </p:extLst>
          </p:nvPr>
        </p:nvGraphicFramePr>
        <p:xfrm>
          <a:off x="304800" y="1554163"/>
          <a:ext cx="8686800" cy="4480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49967"/>
                <a:gridCol w="1017482"/>
                <a:gridCol w="1714236"/>
                <a:gridCol w="1048649"/>
                <a:gridCol w="965200"/>
                <a:gridCol w="1286933"/>
                <a:gridCol w="804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Rating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Rating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Watts (max)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RPM</a:t>
                      </a:r>
                    </a:p>
                    <a:p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Johnson Electric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HC615-64823</a:t>
                      </a:r>
                      <a:endParaRPr lang="en-US" dirty="0">
                        <a:effectLst/>
                      </a:endParaRPr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$5.95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6-24 VDC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0.22A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0.011 Nm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4700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CIM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AM802-001A </a:t>
                      </a:r>
                      <a:endParaRPr lang="en-US" baseline="0" dirty="0" smtClean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VDC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 A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337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2.42 Nm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5310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BaneBot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RS775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$12.75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6-18 VDC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 A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0.083Nm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7300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Sparkfun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ROB-09238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$14.95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0.016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NEMA</a:t>
                      </a:r>
                    </a:p>
                    <a:p>
                      <a:r>
                        <a:rPr lang="en-US" dirty="0" smtClean="0"/>
                        <a:t>6627T31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$86.67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12–40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0.057 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 Servo KH56JM2-901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$91.84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12-24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 marL="96520" marR="9652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248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</a:t>
            </a:r>
            <a:r>
              <a:rPr lang="en-US" dirty="0" smtClean="0"/>
              <a:t>: 0.165Nm Torque at 1247 </a:t>
            </a:r>
            <a:r>
              <a:rPr lang="en-US" dirty="0"/>
              <a:t>rpm </a:t>
            </a:r>
            <a:r>
              <a:rPr lang="en-US" dirty="0" smtClean="0"/>
              <a:t>   </a:t>
            </a:r>
            <a:r>
              <a:rPr lang="en-US" b="1" dirty="0" smtClean="0"/>
              <a:t>ROTATIONAL</a:t>
            </a:r>
            <a:r>
              <a:rPr lang="en-US" dirty="0" smtClean="0"/>
              <a:t>: 5.51 </a:t>
            </a:r>
            <a:r>
              <a:rPr lang="en-US" dirty="0"/>
              <a:t>Nm Torque at 310 rpm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26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Options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5023842"/>
              </p:ext>
            </p:extLst>
          </p:nvPr>
        </p:nvGraphicFramePr>
        <p:xfrm>
          <a:off x="304800" y="1554163"/>
          <a:ext cx="8686800" cy="4480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49967"/>
                <a:gridCol w="1017482"/>
                <a:gridCol w="1714236"/>
                <a:gridCol w="1048649"/>
                <a:gridCol w="965200"/>
                <a:gridCol w="1286933"/>
                <a:gridCol w="804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Rating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Rating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Watts (max)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RPM</a:t>
                      </a:r>
                    </a:p>
                    <a:p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Johnson Electric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HC615-64823</a:t>
                      </a:r>
                      <a:endParaRPr lang="en-US" dirty="0">
                        <a:effectLst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$5.95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6-24 VDC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0.011 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4700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CIM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AM802-001A </a:t>
                      </a:r>
                      <a:endParaRPr lang="en-US" baseline="0" dirty="0" smtClean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VDC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337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2.42 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5310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BaneBot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RS775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$12.75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6-18 VDC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0.083Nm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7300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Sparkfun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ROB-09238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$14.95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 A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W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0.016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NEMA</a:t>
                      </a:r>
                    </a:p>
                    <a:p>
                      <a:r>
                        <a:rPr lang="en-US" dirty="0" smtClean="0"/>
                        <a:t>6627T31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$86.67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12–40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 A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W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0.057 Nm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 Servo KH56JM2-901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$91.84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12-24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 marL="96520" marR="9652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248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</a:t>
            </a:r>
            <a:r>
              <a:rPr lang="en-US" dirty="0" smtClean="0"/>
              <a:t>: 0.165Nm Torque at 1247 </a:t>
            </a:r>
            <a:r>
              <a:rPr lang="en-US" dirty="0"/>
              <a:t>rpm </a:t>
            </a:r>
            <a:r>
              <a:rPr lang="en-US" dirty="0" smtClean="0"/>
              <a:t>   </a:t>
            </a:r>
            <a:r>
              <a:rPr lang="en-US" b="1" dirty="0" smtClean="0"/>
              <a:t>ROTATIONAL</a:t>
            </a:r>
            <a:r>
              <a:rPr lang="en-US" dirty="0" smtClean="0"/>
              <a:t>: 5.51 </a:t>
            </a:r>
            <a:r>
              <a:rPr lang="en-US" dirty="0"/>
              <a:t>Nm Torque at 310 rpm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14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Options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2927085"/>
              </p:ext>
            </p:extLst>
          </p:nvPr>
        </p:nvGraphicFramePr>
        <p:xfrm>
          <a:off x="304800" y="1554163"/>
          <a:ext cx="8686800" cy="4480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49967"/>
                <a:gridCol w="1017482"/>
                <a:gridCol w="1714236"/>
                <a:gridCol w="1048649"/>
                <a:gridCol w="965200"/>
                <a:gridCol w="1286933"/>
                <a:gridCol w="804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Rating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Rating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Watts (max)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RPM</a:t>
                      </a:r>
                    </a:p>
                    <a:p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Johnson Electric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HC615-64823</a:t>
                      </a:r>
                      <a:endParaRPr lang="en-US" dirty="0">
                        <a:effectLst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$5.95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6-24 VDC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0.011 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4700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CIM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AM802-001A </a:t>
                      </a:r>
                      <a:endParaRPr lang="en-US" baseline="0" dirty="0" smtClean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VDC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337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2.42 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5310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BaneBot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RS775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$12.75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6-18 VDC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0.083Nm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7300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Sparkfun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ROB-09238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$14.95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0.016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NEMA</a:t>
                      </a:r>
                    </a:p>
                    <a:p>
                      <a:r>
                        <a:rPr lang="en-US" dirty="0" smtClean="0"/>
                        <a:t>6627T31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$86.67</a:t>
                      </a:r>
                      <a:endParaRPr lang="en-US" dirty="0"/>
                    </a:p>
                  </a:txBody>
                  <a:tcPr marL="96520" marR="96520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12–40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0.057 Nm</a:t>
                      </a:r>
                      <a:endParaRPr lang="en-US" dirty="0"/>
                    </a:p>
                  </a:txBody>
                  <a:tcPr marL="96520" marR="9652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 marL="96520" marR="96520">
                    <a:solidFill>
                      <a:srgbClr val="C5E0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 Servo KH56JM2-901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$91.84</a:t>
                      </a:r>
                      <a:endParaRPr lang="en-US" dirty="0"/>
                    </a:p>
                  </a:txBody>
                  <a:tcPr marL="96520" marR="96520">
                    <a:solidFill>
                      <a:srgbClr val="FDA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12-24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 marL="96520" marR="9652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 marL="96520" marR="96520"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248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</a:t>
            </a:r>
            <a:r>
              <a:rPr lang="en-US" dirty="0" smtClean="0"/>
              <a:t>: 0.165Nm Torque at 1247 </a:t>
            </a:r>
            <a:r>
              <a:rPr lang="en-US" dirty="0"/>
              <a:t>rpm </a:t>
            </a:r>
            <a:r>
              <a:rPr lang="en-US" dirty="0" smtClean="0"/>
              <a:t>   </a:t>
            </a:r>
            <a:r>
              <a:rPr lang="en-US" b="1" dirty="0" smtClean="0"/>
              <a:t>ROTATIONAL</a:t>
            </a:r>
            <a:r>
              <a:rPr lang="en-US" dirty="0" smtClean="0"/>
              <a:t>: 5.51 </a:t>
            </a:r>
            <a:r>
              <a:rPr lang="en-US" dirty="0"/>
              <a:t>Nm Torque at 310 rpm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46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Options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4560846"/>
              </p:ext>
            </p:extLst>
          </p:nvPr>
        </p:nvGraphicFramePr>
        <p:xfrm>
          <a:off x="304800" y="1554163"/>
          <a:ext cx="8686800" cy="4480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49967"/>
                <a:gridCol w="1017482"/>
                <a:gridCol w="1714236"/>
                <a:gridCol w="1048649"/>
                <a:gridCol w="965200"/>
                <a:gridCol w="1286933"/>
                <a:gridCol w="804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Rating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Rating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Watts (max)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RPM</a:t>
                      </a:r>
                    </a:p>
                    <a:p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Johnson Electric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HC615-64823</a:t>
                      </a:r>
                      <a:endParaRPr lang="en-US" dirty="0">
                        <a:effectLst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$5.95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6-24 VDC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0.011 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4700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CIM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AM802-001A </a:t>
                      </a:r>
                      <a:endParaRPr lang="en-US" baseline="0" dirty="0" smtClean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VDC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337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2.42 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5310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BaneBot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RS775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$12.75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6-18 VDC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0.083Nm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7300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Sparkfun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ROB-09238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$14.95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0.016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NEMA</a:t>
                      </a:r>
                    </a:p>
                    <a:p>
                      <a:r>
                        <a:rPr lang="en-US" dirty="0" smtClean="0"/>
                        <a:t>6627T31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$86.67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12–40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 A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W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0.057 Nm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 Servo KH56JM2-901</a:t>
                      </a:r>
                      <a:endParaRPr lang="en-US" dirty="0"/>
                    </a:p>
                  </a:txBody>
                  <a:tcPr marL="96520" marR="9652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$ 8.33</a:t>
                      </a:r>
                      <a:endParaRPr lang="en-US" dirty="0"/>
                    </a:p>
                  </a:txBody>
                  <a:tcPr marL="96520" marR="9652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12-24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 marL="96520" marR="9652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 marL="96520" marR="9652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 marL="96520" marR="9652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 marL="96520" marR="9652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 marL="96520" marR="96520"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248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</a:t>
            </a:r>
            <a:r>
              <a:rPr lang="en-US" dirty="0" smtClean="0"/>
              <a:t>: 0.165Nm Torque at 1247 </a:t>
            </a:r>
            <a:r>
              <a:rPr lang="en-US" dirty="0"/>
              <a:t>rpm </a:t>
            </a:r>
            <a:r>
              <a:rPr lang="en-US" dirty="0" smtClean="0"/>
              <a:t>   </a:t>
            </a:r>
            <a:r>
              <a:rPr lang="en-US" b="1" dirty="0" smtClean="0"/>
              <a:t>ROTATIONAL</a:t>
            </a:r>
            <a:r>
              <a:rPr lang="en-US" dirty="0" smtClean="0"/>
              <a:t>: 5.51 </a:t>
            </a:r>
            <a:r>
              <a:rPr lang="en-US" dirty="0"/>
              <a:t>Nm Torque at 310 rpm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5426060"/>
            <a:ext cx="838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3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Motion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9148549"/>
              </p:ext>
            </p:extLst>
          </p:nvPr>
        </p:nvGraphicFramePr>
        <p:xfrm>
          <a:off x="1066800" y="1686560"/>
          <a:ext cx="31242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1:1 Mounted</a:t>
                      </a:r>
                      <a:r>
                        <a:rPr lang="en-US" baseline="0" dirty="0" smtClean="0"/>
                        <a:t> Motor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~$2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Geared Mounted Motor</a:t>
                      </a:r>
                    </a:p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 Kicker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867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RECALL: 5.51 Nm Torque at 310 rpm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888386"/>
            <a:ext cx="2582636" cy="10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236" y="2954040"/>
            <a:ext cx="25717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19383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24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5855364"/>
              </p:ext>
            </p:extLst>
          </p:nvPr>
        </p:nvGraphicFramePr>
        <p:xfrm>
          <a:off x="1066800" y="1686560"/>
          <a:ext cx="31242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47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Industrial</a:t>
                      </a:r>
                      <a:r>
                        <a:rPr lang="en-US" baseline="0" dirty="0" smtClean="0"/>
                        <a:t> Linear Actuators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$399 -</a:t>
                      </a:r>
                      <a:r>
                        <a:rPr lang="en-US" baseline="0" dirty="0" smtClean="0"/>
                        <a:t> 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Rack</a:t>
                      </a:r>
                      <a:r>
                        <a:rPr lang="en-US" baseline="0" dirty="0" smtClean="0"/>
                        <a:t> and Pinion</a:t>
                      </a:r>
                    </a:p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Chain or Belt Driven Pulley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867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RECALL: 0.165Nm Torque at 1247 rpm</a:t>
            </a:r>
            <a:endParaRPr lang="en-US" dirty="0"/>
          </a:p>
        </p:txBody>
      </p:sp>
      <p:pic>
        <p:nvPicPr>
          <p:cNvPr id="1028" name="Picture 4" descr="http://www.knowledgerush.com/wiki_image/6/6b/Rack_and_pini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94" b="13095"/>
          <a:stretch/>
        </p:blipFill>
        <p:spPr bwMode="auto">
          <a:xfrm>
            <a:off x="4953000" y="2830286"/>
            <a:ext cx="2133600" cy="120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ages1.mcmaster.com/Contents/gfx/large/6509kc1l.png?ver=163644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11380"/>
            <a:ext cx="2743200" cy="12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ukeallen.org/pulley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695" y="4191000"/>
            <a:ext cx="2690705" cy="9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 - CAD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0185"/>
            <a:ext cx="5715000" cy="46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45" r="17503"/>
          <a:stretch/>
        </p:blipFill>
        <p:spPr bwMode="auto">
          <a:xfrm>
            <a:off x="6194425" y="3733800"/>
            <a:ext cx="2644775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41"/>
          <a:stretch/>
        </p:blipFill>
        <p:spPr bwMode="auto">
          <a:xfrm>
            <a:off x="6194425" y="1607820"/>
            <a:ext cx="2644775" cy="1821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382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230447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858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Design- Constructed</a:t>
            </a:r>
            <a:endParaRPr lang="en-US" dirty="0"/>
          </a:p>
        </p:txBody>
      </p:sp>
      <p:pic>
        <p:nvPicPr>
          <p:cNvPr id="1026" name="Picture 2" descr="D:\#SeniorDesignG30\DSC_01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84" r="1"/>
          <a:stretch/>
        </p:blipFill>
        <p:spPr bwMode="auto">
          <a:xfrm>
            <a:off x="3584247" y="1600200"/>
            <a:ext cx="502635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#SeniorDesignG30\DSC_01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90" y="2671591"/>
            <a:ext cx="3657600" cy="242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95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Foose</a:t>
            </a:r>
            <a:r>
              <a:rPr lang="en-US" dirty="0" smtClean="0"/>
              <a:t> Administration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0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1006335"/>
              </p:ext>
            </p:extLst>
          </p:nvPr>
        </p:nvGraphicFramePr>
        <p:xfrm>
          <a:off x="609600" y="2133600"/>
          <a:ext cx="80772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741"/>
                <a:gridCol w="1325741"/>
                <a:gridCol w="1325741"/>
                <a:gridCol w="1325741"/>
                <a:gridCol w="1325741"/>
                <a:gridCol w="1448495"/>
              </a:tblGrid>
              <a:tr h="472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Mechanics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dirty="0" smtClean="0"/>
                        <a:t>Nate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dirty="0" smtClean="0"/>
                        <a:t>Patrick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dirty="0" smtClean="0"/>
                        <a:t>Skyler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dirty="0" smtClean="0"/>
                        <a:t>Nick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05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2242972"/>
              </p:ext>
            </p:extLst>
          </p:nvPr>
        </p:nvGraphicFramePr>
        <p:xfrm>
          <a:off x="609600" y="152400"/>
          <a:ext cx="8196284" cy="6324588"/>
        </p:xfrm>
        <a:graphic>
          <a:graphicData uri="http://schemas.openxmlformats.org/drawingml/2006/table">
            <a:tbl>
              <a:tblPr firstRow="1">
                <a:tableStyleId>{2A488322-F2BA-4B5B-9748-0D474271808F}</a:tableStyleId>
              </a:tblPr>
              <a:tblGrid>
                <a:gridCol w="1782763"/>
                <a:gridCol w="896938"/>
                <a:gridCol w="612775"/>
                <a:gridCol w="246062"/>
                <a:gridCol w="500062"/>
                <a:gridCol w="201440"/>
                <a:gridCol w="1551768"/>
                <a:gridCol w="921751"/>
                <a:gridCol w="590550"/>
                <a:gridCol w="286117"/>
                <a:gridCol w="606058"/>
              </a:tblGrid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Detailed Budget per Item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Supplier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Price/unit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Detailed Budget per Item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Supplier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Price/unit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Foosball 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Private Seller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$40.00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1-1/4" Shoulder Screws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McMaster-Carr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DRV8825 Breakout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BatchPCB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1" Shoulder Screws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McMaster-Carr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RCB v1 Printing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BatchPCB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3/8" Titanium Hex Nuts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McMaster-Carr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RCB v2 Printing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BatchPCB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$25.11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$50.22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1/4" Washers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McMaster-Carr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10uF Capacitors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DigiKey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$15.05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1/4" Hex Bolts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McMaster-Carr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10mOhm Resistors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DigiKey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1/4" Hex Nuts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McMaster-Carr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1kOhm Resistors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DigiKey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#6 Machine Screws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DRV8842PWP Stepper Driver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DigiKey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$5.87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$70.48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#6 Machine Screw Nuts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120 Ohm Ferrite Chip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DigiKey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Rubber Mallet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$11.68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$11.68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1mOhm Resistors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DigiKey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Wood Glue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470uF Capacitors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DigiKey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$27.50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 Sheets Sandpaper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750 Ohm Resistors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DigiKey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Metal Files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$9.97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100 Ohm Ferrite Chip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DigiKey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Toggle Switch Covers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Skycraft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 Ohm Ferrite Chip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DigiKey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Double Toggle Switches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Skycraft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470 Ohm Ferrite Chip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DigiKey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Switches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Skycraft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60 Ohm Ferrite Chip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DigiKey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High-watt Resistors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Skycraft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180 Ohm Ferrite Chip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DigiKey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Plastic Standoffs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Skycraft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L298N H-Bridges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SparkFun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$2.66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$31.92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Corner Braces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L298N Heatsinks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SparkFun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$31.60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#6 Machine Screws 3/4"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Masking Tape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#6 Machine Screws 1"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Twine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$2.97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Shelf Brackets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Caution Tape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Plywood 2' x 4'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ATMega32U4 Microcontroller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SparkFun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$34.75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Cable Clips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Molex Connectors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SparkFun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$8.60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4" Cable Ties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USB Female Type B Connector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SparkFun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$8.60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#6 Machine Screw Nuts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SMD Push-button switch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SparkFun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$8.60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#3 Machine Screws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$1.18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SMD LEDs- Green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SparkFun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Self-adhesive Hooks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$8.87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$8.87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SMD LEDs- 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SparkFun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Drill bits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$12.21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$12.21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16MHz Oscillator Crystal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SparkFun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Electrical tape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SMD LEDs- Blue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SparkFun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$14.95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$14.95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2" Masking Tape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 Depot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KH56JM2B004 Stepper Motors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Ebay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$125.00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Subtotal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$790.85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20-teeth 1/4" Pulley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McMaster-Carr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$10.77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$10.77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Shipping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$109.46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14-teeth 1/4" Pulley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McMaster-Carr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$22.40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320MXL Timing Belt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McMaster-Carr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$922.71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270MXL Timing Belt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McMaster-Carr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effectLst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15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sponsor: </a:t>
            </a:r>
            <a:r>
              <a:rPr lang="en-US" dirty="0" err="1" smtClean="0"/>
              <a:t>SoarTech</a:t>
            </a:r>
            <a:endParaRPr lang="en-US" dirty="0" smtClean="0"/>
          </a:p>
          <a:p>
            <a:pPr lvl="1"/>
            <a:r>
              <a:rPr lang="en-US" dirty="0" smtClean="0"/>
              <a:t>$500 is about half of budget</a:t>
            </a:r>
          </a:p>
          <a:p>
            <a:r>
              <a:rPr lang="en-US" dirty="0" smtClean="0"/>
              <a:t>Possible sale of completed board</a:t>
            </a:r>
          </a:p>
          <a:p>
            <a:r>
              <a:rPr lang="en-US" dirty="0" smtClean="0"/>
              <a:t>Otherwise, self-funded</a:t>
            </a:r>
            <a:endParaRPr lang="en-US" dirty="0"/>
          </a:p>
        </p:txBody>
      </p:sp>
      <p:pic>
        <p:nvPicPr>
          <p:cNvPr id="4" name="Picture 2" descr="http://www.aiide.org/image/logo_soartech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155290"/>
            <a:ext cx="3124200" cy="1511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48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7" name="Curved Up Arrow 6"/>
          <p:cNvSpPr/>
          <p:nvPr/>
        </p:nvSpPr>
        <p:spPr>
          <a:xfrm rot="16200000">
            <a:off x="8102202" y="4410074"/>
            <a:ext cx="918367" cy="463545"/>
          </a:xfrm>
          <a:prstGeom prst="curvedUpArrow">
            <a:avLst>
              <a:gd name="adj1" fmla="val 44214"/>
              <a:gd name="adj2" fmla="val 99017"/>
              <a:gd name="adj3" fmla="val 48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406400" y="1498600"/>
            <a:ext cx="7923213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6400" y="1498600"/>
            <a:ext cx="2794000" cy="544513"/>
          </a:xfrm>
          <a:prstGeom prst="rect">
            <a:avLst/>
          </a:prstGeom>
          <a:solidFill>
            <a:srgbClr val="F0A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00400" y="1498600"/>
            <a:ext cx="1960563" cy="544513"/>
          </a:xfrm>
          <a:prstGeom prst="rect">
            <a:avLst/>
          </a:prstGeom>
          <a:solidFill>
            <a:srgbClr val="F0A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160963" y="1498600"/>
            <a:ext cx="1585913" cy="544513"/>
          </a:xfrm>
          <a:prstGeom prst="rect">
            <a:avLst/>
          </a:prstGeom>
          <a:solidFill>
            <a:srgbClr val="F0A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746875" y="1498600"/>
            <a:ext cx="1584325" cy="544513"/>
          </a:xfrm>
          <a:prstGeom prst="rect">
            <a:avLst/>
          </a:prstGeom>
          <a:solidFill>
            <a:srgbClr val="F0A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06400" y="2043113"/>
            <a:ext cx="2794000" cy="638175"/>
          </a:xfrm>
          <a:prstGeom prst="rect">
            <a:avLst/>
          </a:prstGeom>
          <a:solidFill>
            <a:srgbClr val="F0A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200400" y="2043113"/>
            <a:ext cx="1960563" cy="638175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160963" y="2043113"/>
            <a:ext cx="1585913" cy="638175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746875" y="2043113"/>
            <a:ext cx="1584325" cy="638175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06400" y="2681288"/>
            <a:ext cx="2794000" cy="636588"/>
          </a:xfrm>
          <a:prstGeom prst="rect">
            <a:avLst/>
          </a:prstGeom>
          <a:solidFill>
            <a:srgbClr val="F0A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200400" y="2681288"/>
            <a:ext cx="1960563" cy="636588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160963" y="2681288"/>
            <a:ext cx="1585913" cy="636588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746875" y="2681288"/>
            <a:ext cx="1584325" cy="636588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406400" y="3317875"/>
            <a:ext cx="2794000" cy="638175"/>
          </a:xfrm>
          <a:prstGeom prst="rect">
            <a:avLst/>
          </a:prstGeom>
          <a:solidFill>
            <a:srgbClr val="F0A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200400" y="3317875"/>
            <a:ext cx="1960563" cy="638175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60963" y="3317875"/>
            <a:ext cx="1585913" cy="638175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6746875" y="3317875"/>
            <a:ext cx="1584325" cy="638175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406400" y="3956050"/>
            <a:ext cx="2794000" cy="638175"/>
          </a:xfrm>
          <a:prstGeom prst="rect">
            <a:avLst/>
          </a:prstGeom>
          <a:solidFill>
            <a:srgbClr val="F0A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3200400" y="3956050"/>
            <a:ext cx="1960563" cy="638175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160963" y="3956050"/>
            <a:ext cx="1585913" cy="638175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6746875" y="3956050"/>
            <a:ext cx="1584325" cy="638175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406400" y="4594225"/>
            <a:ext cx="2794000" cy="638175"/>
          </a:xfrm>
          <a:prstGeom prst="rect">
            <a:avLst/>
          </a:prstGeom>
          <a:solidFill>
            <a:srgbClr val="F0A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3200400" y="4594225"/>
            <a:ext cx="1960563" cy="638175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5160963" y="4594225"/>
            <a:ext cx="1585913" cy="638175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6746875" y="4594225"/>
            <a:ext cx="1584325" cy="638175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06400" y="5232400"/>
            <a:ext cx="2794000" cy="638175"/>
          </a:xfrm>
          <a:prstGeom prst="rect">
            <a:avLst/>
          </a:prstGeom>
          <a:solidFill>
            <a:srgbClr val="F0A22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3200400" y="5232400"/>
            <a:ext cx="1960563" cy="638175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5160963" y="5232400"/>
            <a:ext cx="1585913" cy="638175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6746875" y="5232400"/>
            <a:ext cx="1584325" cy="638175"/>
          </a:xfrm>
          <a:prstGeom prst="rect">
            <a:avLst/>
          </a:prstGeom>
          <a:solidFill>
            <a:srgbClr val="FCF0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194050" y="1492250"/>
            <a:ext cx="12700" cy="43846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5154613" y="1492250"/>
            <a:ext cx="12700" cy="43846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6740525" y="1492250"/>
            <a:ext cx="12700" cy="43846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400050" y="2024063"/>
            <a:ext cx="7937501" cy="381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400050" y="2674938"/>
            <a:ext cx="79375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0050" y="3313113"/>
            <a:ext cx="7937501" cy="11113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400050" y="3949700"/>
            <a:ext cx="79375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400050" y="4587875"/>
            <a:ext cx="79375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400050" y="5226050"/>
            <a:ext cx="79375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400050" y="1492250"/>
            <a:ext cx="12700" cy="43846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8324850" y="1492250"/>
            <a:ext cx="12700" cy="43846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400050" y="1492250"/>
            <a:ext cx="79375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400050" y="5864225"/>
            <a:ext cx="79375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15925" y="1617663"/>
            <a:ext cx="18986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itchFamily="34" charset="0"/>
                <a:cs typeface="Arial" pitchFamily="34" charset="0"/>
              </a:rPr>
              <a:t>Component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3703638" y="1617663"/>
            <a:ext cx="11064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itchFamily="34" charset="0"/>
                <a:cs typeface="Arial" pitchFamily="34" charset="0"/>
              </a:rPr>
              <a:t>Metric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5537200" y="1617663"/>
            <a:ext cx="9969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itchFamily="34" charset="0"/>
                <a:cs typeface="Arial" pitchFamily="34" charset="0"/>
              </a:rPr>
              <a:t>Value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7069138" y="1609725"/>
            <a:ext cx="11334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Actual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15925" y="2257425"/>
            <a:ext cx="1333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itchFamily="34" charset="0"/>
                <a:cs typeface="Arial" pitchFamily="34" charset="0"/>
              </a:rPr>
              <a:t>Camera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3209925" y="2257425"/>
            <a:ext cx="17097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Framerate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5172075" y="2257425"/>
            <a:ext cx="11144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30 fps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756400" y="2249488"/>
            <a:ext cx="10620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30 fps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415925" y="2895600"/>
            <a:ext cx="1333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itchFamily="34" charset="0"/>
                <a:cs typeface="Arial" pitchFamily="34" charset="0"/>
              </a:rPr>
              <a:t>Camera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3209925" y="2895600"/>
            <a:ext cx="17446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Resolution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5172075" y="2895600"/>
            <a:ext cx="15478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640x480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6756400" y="2886075"/>
            <a:ext cx="14255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640x480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415925" y="3533775"/>
            <a:ext cx="282098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itchFamily="34" charset="0"/>
                <a:cs typeface="Arial" pitchFamily="34" charset="0"/>
              </a:rPr>
              <a:t>Central Computer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3209925" y="3533775"/>
            <a:ext cx="9842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Delay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" name="Rectangle 61"/>
          <p:cNvSpPr>
            <a:spLocks noChangeArrowheads="1"/>
          </p:cNvSpPr>
          <p:nvPr/>
        </p:nvSpPr>
        <p:spPr bwMode="auto">
          <a:xfrm>
            <a:off x="5172075" y="3533775"/>
            <a:ext cx="110648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33 ms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62"/>
          <p:cNvSpPr>
            <a:spLocks noChangeArrowheads="1"/>
          </p:cNvSpPr>
          <p:nvPr/>
        </p:nvSpPr>
        <p:spPr bwMode="auto">
          <a:xfrm>
            <a:off x="6756400" y="3524250"/>
            <a:ext cx="4472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35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63"/>
          <p:cNvSpPr>
            <a:spLocks noChangeArrowheads="1"/>
          </p:cNvSpPr>
          <p:nvPr/>
        </p:nvSpPr>
        <p:spPr bwMode="auto">
          <a:xfrm>
            <a:off x="7199313" y="3524250"/>
            <a:ext cx="4280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ms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64"/>
          <p:cNvSpPr>
            <a:spLocks noChangeArrowheads="1"/>
          </p:cNvSpPr>
          <p:nvPr/>
        </p:nvSpPr>
        <p:spPr bwMode="auto">
          <a:xfrm>
            <a:off x="415925" y="4171950"/>
            <a:ext cx="21919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itchFamily="34" charset="0"/>
                <a:cs typeface="Arial" pitchFamily="34" charset="0"/>
              </a:rPr>
              <a:t>Lateral Motion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65"/>
          <p:cNvSpPr>
            <a:spLocks noChangeArrowheads="1"/>
          </p:cNvSpPr>
          <p:nvPr/>
        </p:nvSpPr>
        <p:spPr bwMode="auto">
          <a:xfrm>
            <a:off x="3209925" y="4171950"/>
            <a:ext cx="110648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Speed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6"/>
          <p:cNvSpPr>
            <a:spLocks noChangeArrowheads="1"/>
          </p:cNvSpPr>
          <p:nvPr/>
        </p:nvSpPr>
        <p:spPr bwMode="auto">
          <a:xfrm>
            <a:off x="5172075" y="4171950"/>
            <a:ext cx="10620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1 m/s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67"/>
          <p:cNvSpPr>
            <a:spLocks noChangeArrowheads="1"/>
          </p:cNvSpPr>
          <p:nvPr/>
        </p:nvSpPr>
        <p:spPr bwMode="auto">
          <a:xfrm>
            <a:off x="6756400" y="4162425"/>
            <a:ext cx="14605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0.11 m/s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68"/>
          <p:cNvSpPr>
            <a:spLocks noChangeArrowheads="1"/>
          </p:cNvSpPr>
          <p:nvPr/>
        </p:nvSpPr>
        <p:spPr bwMode="auto">
          <a:xfrm>
            <a:off x="415925" y="4810125"/>
            <a:ext cx="23447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itchFamily="34" charset="0"/>
                <a:cs typeface="Arial" pitchFamily="34" charset="0"/>
              </a:rPr>
              <a:t>Lateral Motion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69"/>
          <p:cNvSpPr>
            <a:spLocks noChangeArrowheads="1"/>
          </p:cNvSpPr>
          <p:nvPr/>
        </p:nvSpPr>
        <p:spPr bwMode="auto">
          <a:xfrm>
            <a:off x="3209925" y="4810125"/>
            <a:ext cx="14811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Accuracy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70"/>
          <p:cNvSpPr>
            <a:spLocks noChangeArrowheads="1"/>
          </p:cNvSpPr>
          <p:nvPr/>
        </p:nvSpPr>
        <p:spPr bwMode="auto">
          <a:xfrm>
            <a:off x="5172075" y="4810125"/>
            <a:ext cx="11064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2.5cm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71"/>
          <p:cNvSpPr>
            <a:spLocks noChangeArrowheads="1"/>
          </p:cNvSpPr>
          <p:nvPr/>
        </p:nvSpPr>
        <p:spPr bwMode="auto">
          <a:xfrm>
            <a:off x="6756400" y="4810125"/>
            <a:ext cx="1524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Franklin Gothic Book" pitchFamily="34" charset="0"/>
                <a:cs typeface="Arial" pitchFamily="34" charset="0"/>
              </a:rPr>
              <a:t>0.022cm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Rectangle 72"/>
          <p:cNvSpPr>
            <a:spLocks noChangeArrowheads="1"/>
          </p:cNvSpPr>
          <p:nvPr/>
        </p:nvSpPr>
        <p:spPr bwMode="auto">
          <a:xfrm>
            <a:off x="415925" y="5446713"/>
            <a:ext cx="8048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Book" pitchFamily="34" charset="0"/>
                <a:cs typeface="Arial" pitchFamily="34" charset="0"/>
              </a:rPr>
              <a:t>Kick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Rectangle 73"/>
          <p:cNvSpPr>
            <a:spLocks noChangeArrowheads="1"/>
          </p:cNvSpPr>
          <p:nvPr/>
        </p:nvSpPr>
        <p:spPr bwMode="auto">
          <a:xfrm>
            <a:off x="3209925" y="5446713"/>
            <a:ext cx="11064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Speed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Rectangle 74"/>
          <p:cNvSpPr>
            <a:spLocks noChangeArrowheads="1"/>
          </p:cNvSpPr>
          <p:nvPr/>
        </p:nvSpPr>
        <p:spPr bwMode="auto">
          <a:xfrm>
            <a:off x="5172075" y="5446713"/>
            <a:ext cx="355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Rectangle 75"/>
          <p:cNvSpPr>
            <a:spLocks noChangeArrowheads="1"/>
          </p:cNvSpPr>
          <p:nvPr/>
        </p:nvSpPr>
        <p:spPr bwMode="auto">
          <a:xfrm>
            <a:off x="5468938" y="5446713"/>
            <a:ext cx="7635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m/s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2" name="Rectangle 76"/>
          <p:cNvSpPr>
            <a:spLocks noChangeArrowheads="1"/>
          </p:cNvSpPr>
          <p:nvPr/>
        </p:nvSpPr>
        <p:spPr bwMode="auto">
          <a:xfrm>
            <a:off x="6756400" y="5438775"/>
            <a:ext cx="12795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1.5 m/s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84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7" grpId="0"/>
      <p:bldP spid="61" grpId="0"/>
      <p:bldP spid="4097" grpId="0"/>
      <p:bldP spid="4099" grpId="0"/>
      <p:bldP spid="4103" grpId="0"/>
      <p:bldP spid="4107" grpId="0"/>
      <p:bldP spid="411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6908784"/>
              </p:ext>
            </p:extLst>
          </p:nvPr>
        </p:nvGraphicFramePr>
        <p:xfrm>
          <a:off x="609600" y="1524000"/>
          <a:ext cx="7924800" cy="437159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94462"/>
                <a:gridCol w="1960849"/>
                <a:gridCol w="1585104"/>
                <a:gridCol w="1584385"/>
              </a:tblGrid>
              <a:tr h="54481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Component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Metric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Value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Actual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Camera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err="1">
                          <a:effectLst/>
                        </a:rPr>
                        <a:t>Framerate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30 fps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30 fps</a:t>
                      </a:r>
                      <a:endParaRPr lang="en-US" sz="2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Camera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Resolution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640x480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640x480</a:t>
                      </a:r>
                      <a:endParaRPr lang="en-US" sz="28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Central Computer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Delay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33 ms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35 </a:t>
                      </a:r>
                      <a:r>
                        <a:rPr 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Lateral motion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Speed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1 m/s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0.11 m/s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r>
                        <a:rPr lang="en-US" sz="2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Lateral Motion</a:t>
                      </a:r>
                      <a:endParaRPr lang="en-US" sz="2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2.5cm</a:t>
                      </a:r>
                      <a:endParaRPr lang="en-US" sz="2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0.022cm</a:t>
                      </a:r>
                      <a:endParaRPr lang="en-US" sz="2800" u="none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6377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Kick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Speed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r>
                        <a:rPr lang="en-US" sz="2800" u="none" strike="noStrike" dirty="0" smtClean="0">
                          <a:effectLst/>
                        </a:rPr>
                        <a:t> </a:t>
                      </a:r>
                      <a:r>
                        <a:rPr lang="en-US" sz="2800" u="none" strike="noStrike" dirty="0">
                          <a:effectLst/>
                        </a:rPr>
                        <a:t>m/s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1.5 m/s</a:t>
                      </a:r>
                      <a:endParaRPr lang="en-US" sz="2800" b="0" i="0" u="none" strike="noStrike" dirty="0">
                        <a:solidFill>
                          <a:srgbClr val="FF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0" y="5969000"/>
            <a:ext cx="13435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alibri"/>
              </a:rPr>
              <a:t>29.7 </a:t>
            </a:r>
            <a:r>
              <a:rPr lang="en-US" sz="2800" dirty="0">
                <a:solidFill>
                  <a:srgbClr val="00B050"/>
                </a:solidFill>
                <a:latin typeface="Calibri"/>
              </a:rPr>
              <a:t>fps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9402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FOOSE Layout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2878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531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3835</Words>
  <Application>Microsoft Office PowerPoint</Application>
  <PresentationFormat>On-screen Show (4:3)</PresentationFormat>
  <Paragraphs>1648</Paragraphs>
  <Slides>86</Slides>
  <Notes>18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9" baseType="lpstr">
      <vt:lpstr>Office Theme</vt:lpstr>
      <vt:lpstr>Trek</vt:lpstr>
      <vt:lpstr>Acrobat Document</vt:lpstr>
      <vt:lpstr>FOOSE:  Football Operator and Optical Soccer Engine </vt:lpstr>
      <vt:lpstr>What is Foose?</vt:lpstr>
      <vt:lpstr>Motivation</vt:lpstr>
      <vt:lpstr>Goals</vt:lpstr>
      <vt:lpstr>Specifications</vt:lpstr>
      <vt:lpstr>FOOSE Layout</vt:lpstr>
      <vt:lpstr>FOOSE Layout</vt:lpstr>
      <vt:lpstr>FOOSE Layout</vt:lpstr>
      <vt:lpstr>FOOSE Layout</vt:lpstr>
      <vt:lpstr>FOOSE Layout</vt:lpstr>
      <vt:lpstr>FOOSE Layout</vt:lpstr>
      <vt:lpstr>Table State Interpretation Overview</vt:lpstr>
      <vt:lpstr>Table State Interpretation Overview</vt:lpstr>
      <vt:lpstr>Depth Camera (Kinect)</vt:lpstr>
      <vt:lpstr>Camera Selection</vt:lpstr>
      <vt:lpstr>Camera Selection</vt:lpstr>
      <vt:lpstr>Camera Selection</vt:lpstr>
      <vt:lpstr>Camera Selection</vt:lpstr>
      <vt:lpstr>Table State Interpretation Overview</vt:lpstr>
      <vt:lpstr>Table State Interpretation Overview</vt:lpstr>
      <vt:lpstr>Table Normalization</vt:lpstr>
      <vt:lpstr>Table Normalization</vt:lpstr>
      <vt:lpstr>Table State Interpretation Overview</vt:lpstr>
      <vt:lpstr>Table State Interpretation Overview</vt:lpstr>
      <vt:lpstr>Candidate Selection</vt:lpstr>
      <vt:lpstr>Rod and feet rejection phase 1</vt:lpstr>
      <vt:lpstr>Table State Interpretation Overview</vt:lpstr>
      <vt:lpstr>Table State Interpretation Overview</vt:lpstr>
      <vt:lpstr>Custom Hough Transform</vt:lpstr>
      <vt:lpstr>Table State Interpretation Overview</vt:lpstr>
      <vt:lpstr>Table State Interpretation Overview</vt:lpstr>
      <vt:lpstr>feet rejection phase 1</vt:lpstr>
      <vt:lpstr>Table State Interpretation Overview</vt:lpstr>
      <vt:lpstr>Table State Interpretation Overview</vt:lpstr>
      <vt:lpstr>Ball Tracker</vt:lpstr>
      <vt:lpstr>FOOSE Layout</vt:lpstr>
      <vt:lpstr>FOOSE Layout</vt:lpstr>
      <vt:lpstr>AI Overview</vt:lpstr>
      <vt:lpstr>AI Strategy: Movement</vt:lpstr>
      <vt:lpstr>AI Strategy: Movement</vt:lpstr>
      <vt:lpstr>AI Strategy: Movement</vt:lpstr>
      <vt:lpstr>AI Strategy: Movement</vt:lpstr>
      <vt:lpstr>AI Strategy: Movement</vt:lpstr>
      <vt:lpstr>AI strategy: kick</vt:lpstr>
      <vt:lpstr>AI Strategy: optimization</vt:lpstr>
      <vt:lpstr>AI: RESPONSIBILITIES</vt:lpstr>
      <vt:lpstr>FOOSE Layout</vt:lpstr>
      <vt:lpstr>FOOSE Layout</vt:lpstr>
      <vt:lpstr>Rod Control Board (RCB)</vt:lpstr>
      <vt:lpstr>Slide 50</vt:lpstr>
      <vt:lpstr>Design Decisions</vt:lpstr>
      <vt:lpstr>Microcontroller decision</vt:lpstr>
      <vt:lpstr>Microcontroller decision</vt:lpstr>
      <vt:lpstr>Microcontroller decision</vt:lpstr>
      <vt:lpstr>Microcontroller decision</vt:lpstr>
      <vt:lpstr>Motor controller decision</vt:lpstr>
      <vt:lpstr>Motor controller decision</vt:lpstr>
      <vt:lpstr>Motor controller decision</vt:lpstr>
      <vt:lpstr>Motor controller decision</vt:lpstr>
      <vt:lpstr>Motor controller decision</vt:lpstr>
      <vt:lpstr>Motor controller decision</vt:lpstr>
      <vt:lpstr>Motor controller decision</vt:lpstr>
      <vt:lpstr>Stepper Motor Control</vt:lpstr>
      <vt:lpstr>Stepper Motor Control</vt:lpstr>
      <vt:lpstr>Stepper Motor Control</vt:lpstr>
      <vt:lpstr>Power</vt:lpstr>
      <vt:lpstr>FOOSE Layout</vt:lpstr>
      <vt:lpstr>FOOSE Layout</vt:lpstr>
      <vt:lpstr>Mechanical/Robotic Design</vt:lpstr>
      <vt:lpstr>Linear Motion Specifications</vt:lpstr>
      <vt:lpstr>Rotational Motion Specifications</vt:lpstr>
      <vt:lpstr>Motor Options</vt:lpstr>
      <vt:lpstr>Motor Options</vt:lpstr>
      <vt:lpstr>Motor Options</vt:lpstr>
      <vt:lpstr>Motor Options</vt:lpstr>
      <vt:lpstr>Motor Options</vt:lpstr>
      <vt:lpstr>Rotational Motion</vt:lpstr>
      <vt:lpstr>Linear Motion</vt:lpstr>
      <vt:lpstr>Final Design - CAD</vt:lpstr>
      <vt:lpstr>Final Design- Constructed</vt:lpstr>
      <vt:lpstr>Foose Administration</vt:lpstr>
      <vt:lpstr>Distribution of Work</vt:lpstr>
      <vt:lpstr>Slide 83</vt:lpstr>
      <vt:lpstr>Financing</vt:lpstr>
      <vt:lpstr>Testing</vt:lpstr>
      <vt:lpstr>Testing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FOOSE:  Football Operator and Optical Soccer Engine </dc:title>
  <dc:creator>Nick</dc:creator>
  <cp:lastModifiedBy>ai</cp:lastModifiedBy>
  <cp:revision>83</cp:revision>
  <dcterms:created xsi:type="dcterms:W3CDTF">2006-08-16T00:00:00Z</dcterms:created>
  <dcterms:modified xsi:type="dcterms:W3CDTF">2013-04-11T19:24:27Z</dcterms:modified>
</cp:coreProperties>
</file>